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86" r:id="rId6"/>
    <p:sldId id="274" r:id="rId7"/>
    <p:sldId id="528" r:id="rId8"/>
    <p:sldId id="529" r:id="rId9"/>
    <p:sldId id="527" r:id="rId10"/>
    <p:sldId id="531" r:id="rId11"/>
    <p:sldId id="262" r:id="rId12"/>
    <p:sldId id="26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6600"/>
    <a:srgbClr val="FF99FF"/>
    <a:srgbClr val="21468C"/>
    <a:srgbClr val="001431"/>
    <a:srgbClr val="142F5C"/>
    <a:srgbClr val="149F2F"/>
    <a:srgbClr val="D14C0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113A9D2-9D6B-4929-AA2D-F23B5EE8CB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35" autoAdjust="0"/>
  </p:normalViewPr>
  <p:slideViewPr>
    <p:cSldViewPr snapToGrid="0" showGuides="1">
      <p:cViewPr varScale="1">
        <p:scale>
          <a:sx n="67" d="100"/>
          <a:sy n="67" d="100"/>
        </p:scale>
        <p:origin x="64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2C9D383-BBC4-486C-B949-4975C013CC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39D43F-AF4D-4026-B59B-E30A214796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13EE4-78C3-490F-AD03-4491C37A8796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4AF834-AEA0-4B1E-B634-D786ABAA3B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05535A-EEFA-4377-8BEC-AE3B154A76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32166-D667-4383-B839-F1433620BE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81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54B81-F76C-4130-A3A6-053208F3BF56}" type="datetimeFigureOut">
              <a:rPr lang="en-US" noProof="0" smtClean="0"/>
              <a:t>4/13/2020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B48B0-85B2-40C4-A05A-571C99C8AB5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321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843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913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355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885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CC8D5-6D68-A443-97C0-91AE5977134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435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791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651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241F2F-6D67-4597-AB7C-D982860837A5}"/>
              </a:ext>
            </a:extLst>
          </p:cNvPr>
          <p:cNvSpPr/>
          <p:nvPr userDrawn="1"/>
        </p:nvSpPr>
        <p:spPr>
          <a:xfrm>
            <a:off x="3585972" y="0"/>
            <a:ext cx="5020056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5972" y="2551430"/>
            <a:ext cx="5020056" cy="1633085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653445"/>
            <a:ext cx="5027613" cy="82719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828D1A9-3D67-4106-B288-BC23A7CC5A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708" y="1721890"/>
            <a:ext cx="2386800" cy="486000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627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s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980BA4-A23A-4C88-B574-5C1C7E0F1D99}"/>
              </a:ext>
            </a:extLst>
          </p:cNvPr>
          <p:cNvSpPr/>
          <p:nvPr userDrawn="1"/>
        </p:nvSpPr>
        <p:spPr>
          <a:xfrm>
            <a:off x="-1587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703320"/>
            <a:ext cx="12192000" cy="315468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6802464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4/13/2020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718924" y="4094681"/>
            <a:ext cx="3666744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718924" y="4527898"/>
            <a:ext cx="3666744" cy="137443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6498182" y="4094681"/>
            <a:ext cx="3666744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498182" y="4527898"/>
            <a:ext cx="3666744" cy="137443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1572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E693E7E-08CF-4C07-BFC7-C34D6269EFD9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1555148" y="2707188"/>
            <a:ext cx="3666744" cy="85014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$12,345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D213FF3-2ADF-437D-9C3A-5C5821DBAF4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6334406" y="2707188"/>
            <a:ext cx="3666744" cy="85014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$6,789</a:t>
            </a:r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E7019E9C-AA4E-4592-97BE-BF366FFA1A7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2050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s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8F4135-A9EE-4D29-A8AB-5DEB57ABC181}"/>
              </a:ext>
            </a:extLst>
          </p:cNvPr>
          <p:cNvSpPr/>
          <p:nvPr userDrawn="1"/>
        </p:nvSpPr>
        <p:spPr>
          <a:xfrm>
            <a:off x="-1587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690968"/>
            <a:ext cx="12192000" cy="316703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7081434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4/13/2020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587236" y="4798586"/>
            <a:ext cx="257728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587236" y="5235475"/>
            <a:ext cx="2577284" cy="705923"/>
          </a:xfrm>
        </p:spPr>
        <p:txBody>
          <a:bodyPr lIns="36000" tIns="0" rIns="0" bIns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1572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A62DB99-23AA-4B84-915B-58A12122905A}"/>
              </a:ext>
            </a:extLst>
          </p:cNvPr>
          <p:cNvSpPr/>
          <p:nvPr userDrawn="1"/>
        </p:nvSpPr>
        <p:spPr>
          <a:xfrm>
            <a:off x="1969178" y="2806082"/>
            <a:ext cx="1847088" cy="1847088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7C4674D-D19C-4346-8AB3-EEC70C5BA12B}"/>
              </a:ext>
            </a:extLst>
          </p:cNvPr>
          <p:cNvSpPr/>
          <p:nvPr userDrawn="1"/>
        </p:nvSpPr>
        <p:spPr>
          <a:xfrm>
            <a:off x="4730062" y="2358026"/>
            <a:ext cx="2295144" cy="229514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32287E6-00FD-4CA9-879A-D113874BCAF3}"/>
              </a:ext>
            </a:extLst>
          </p:cNvPr>
          <p:cNvSpPr/>
          <p:nvPr userDrawn="1"/>
        </p:nvSpPr>
        <p:spPr>
          <a:xfrm>
            <a:off x="7613594" y="2037986"/>
            <a:ext cx="2615184" cy="261518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24B6C5DB-65E0-4261-A490-0CEBD77B8A6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2022734" y="3082272"/>
            <a:ext cx="1739976" cy="955575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$25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6AFF07C-4D15-4A29-B939-C47256023C91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2022734" y="4075184"/>
            <a:ext cx="1739976" cy="280931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2C71864B-9476-4445-B961-A4480119AB3B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5007646" y="2886747"/>
            <a:ext cx="1739976" cy="955575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$50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B2AAA459-A7E1-451E-BABB-0C87139B389F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5007646" y="3879659"/>
            <a:ext cx="1739976" cy="280931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F679BEC-0CFD-449F-B3E0-BB712F00052B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7761966" y="2723457"/>
            <a:ext cx="2295144" cy="955575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$100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65220FFF-D7A7-4DFC-97E2-8D717A6B97FF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8038166" y="3716369"/>
            <a:ext cx="1739976" cy="280931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33C0B4F4-FAB3-45B3-A57B-B8A00F765A8C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4587884" y="4798586"/>
            <a:ext cx="257728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2710ED40-A455-4EEF-AAD2-1479EE311ABC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4587884" y="5240927"/>
            <a:ext cx="2577284" cy="705923"/>
          </a:xfrm>
        </p:spPr>
        <p:txBody>
          <a:bodyPr lIns="36000" tIns="0" rIns="0" bIns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A9FC0BF2-FC28-43C1-864A-CAB49C8381A2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7654886" y="4798586"/>
            <a:ext cx="257728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F4793ACF-6372-4346-9E08-F9E4D258476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7654886" y="5231802"/>
            <a:ext cx="2577284" cy="705923"/>
          </a:xfrm>
        </p:spPr>
        <p:txBody>
          <a:bodyPr lIns="36000" tIns="0" rIns="0" bIns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F3FD923B-7063-49D8-8286-0F8424648970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7077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DA9D50-F092-4CE4-833F-A116EB21A2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990088"/>
            <a:ext cx="12192000" cy="386791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4/13/2020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53452" y="3340707"/>
            <a:ext cx="3666744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6612" y="3773923"/>
            <a:ext cx="5259387" cy="2087752"/>
          </a:xfrm>
        </p:spPr>
        <p:txBody>
          <a:bodyPr lIns="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35429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3E44B3E-B67E-47BB-9B17-495800CC539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6682936" y="3353508"/>
            <a:ext cx="3666744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E6654E2-1600-436C-996F-AB13D779B06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466097" y="3786724"/>
            <a:ext cx="5068178" cy="2087752"/>
          </a:xfrm>
        </p:spPr>
        <p:txBody>
          <a:bodyPr lIns="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11B1F208-6C15-4A3F-B7B4-388A18DC2B1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02558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 Content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CE7ADE7-21F0-4422-AD3C-0A7865E4FAB1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F00F53-9697-4331-BE9F-B94FA62B0402}"/>
              </a:ext>
            </a:extLst>
          </p:cNvPr>
          <p:cNvSpPr/>
          <p:nvPr userDrawn="1"/>
        </p:nvSpPr>
        <p:spPr>
          <a:xfrm>
            <a:off x="0" y="1528174"/>
            <a:ext cx="12192000" cy="5329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7430939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4/13/2020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E705CC21-80AA-488E-B95D-0E00300A0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5413" y="1975905"/>
            <a:ext cx="2386584" cy="484632"/>
          </a:xfrm>
          <a:prstGeom prst="round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11" descr="Competitors logos quadrant">
            <a:extLst>
              <a:ext uri="{FF2B5EF4-FFF2-40B4-BE49-F238E27FC236}">
                <a16:creationId xmlns:a16="http://schemas.microsoft.com/office/drawing/2014/main" id="{B02B30B1-85C9-4BFB-89EF-F61F699F9CB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479892" y="2503607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Competitor 2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17" name="Picture Placeholder 11" descr="Competitors logos quadrant">
            <a:extLst>
              <a:ext uri="{FF2B5EF4-FFF2-40B4-BE49-F238E27FC236}">
                <a16:creationId xmlns:a16="http://schemas.microsoft.com/office/drawing/2014/main" id="{BB248D0D-569D-4CE5-B4A5-1CB766D4BC2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341365" y="2069258"/>
            <a:ext cx="1655064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Competitor 1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18" name="Picture Placeholder 11" descr="Competitors logos quadrant">
            <a:extLst>
              <a:ext uri="{FF2B5EF4-FFF2-40B4-BE49-F238E27FC236}">
                <a16:creationId xmlns:a16="http://schemas.microsoft.com/office/drawing/2014/main" id="{63441834-C0B7-467E-BB8A-077BFB4CC64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209800" y="4684388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Competitor 3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0" name="Picture Placeholder 11" descr="Competitors logos quadrant">
            <a:extLst>
              <a:ext uri="{FF2B5EF4-FFF2-40B4-BE49-F238E27FC236}">
                <a16:creationId xmlns:a16="http://schemas.microsoft.com/office/drawing/2014/main" id="{4845EF5C-F9AE-4C81-B40A-0EF51B85391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654710" y="2594867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Competitor 4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1" name="Picture Placeholder 11" descr="Competitors logos quadrant">
            <a:extLst>
              <a:ext uri="{FF2B5EF4-FFF2-40B4-BE49-F238E27FC236}">
                <a16:creationId xmlns:a16="http://schemas.microsoft.com/office/drawing/2014/main" id="{75396269-14C7-4297-BE40-EB61A04CF4C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55537" y="4853700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Competitor 5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2" name="Picture Placeholder 11" descr="Competitors logos quadrant">
            <a:extLst>
              <a:ext uri="{FF2B5EF4-FFF2-40B4-BE49-F238E27FC236}">
                <a16:creationId xmlns:a16="http://schemas.microsoft.com/office/drawing/2014/main" id="{A9EC32D0-3CC5-4D03-90E1-35DD544F353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965413" y="4121940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Competitor 6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C9793465-C4F7-40FC-AEF8-5F868E36ECA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8628" y="3574970"/>
            <a:ext cx="2741612" cy="248888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More expensive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9E34E738-15BA-4311-BA02-5FDA3723F4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730592" y="3574970"/>
            <a:ext cx="2741612" cy="248888"/>
          </a:xfrm>
        </p:spPr>
        <p:txBody>
          <a:bodyPr>
            <a:noAutofit/>
          </a:bodyPr>
          <a:lstStyle>
            <a:lvl1pPr marL="0" indent="0" algn="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Less expensive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43026573-79FA-414F-85CC-BB2AFC84C27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641450" y="6142762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Less convenient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354AC58C-2EFE-42E3-B1C3-3A3F7161FC0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641450" y="1764281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More convenient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842B13-E900-4B2B-AB93-A64B64227466}"/>
              </a:ext>
            </a:extLst>
          </p:cNvPr>
          <p:cNvCxnSpPr/>
          <p:nvPr userDrawn="1"/>
        </p:nvCxnSpPr>
        <p:spPr>
          <a:xfrm>
            <a:off x="872933" y="3548268"/>
            <a:ext cx="1047037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F45D1A3-05DF-4B1E-9C02-6D8A69BE201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098036" y="4142692"/>
            <a:ext cx="399592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icture Placeholder 11">
            <a:extLst>
              <a:ext uri="{FF2B5EF4-FFF2-40B4-BE49-F238E27FC236}">
                <a16:creationId xmlns:a16="http://schemas.microsoft.com/office/drawing/2014/main" id="{CC01BAE8-6C4C-4DBC-AFB4-6B3BCF8D071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828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48E4FA-B29A-4342-834B-094336E65A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044952"/>
            <a:ext cx="12192000" cy="381304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49850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4/13/2020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53452" y="2435210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053452" y="2784018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536828"/>
            <a:ext cx="10515600" cy="750626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8BEE5DC-84EC-43EB-9CD1-9837D8A4F67C}"/>
              </a:ext>
            </a:extLst>
          </p:cNvPr>
          <p:cNvSpPr/>
          <p:nvPr userDrawn="1"/>
        </p:nvSpPr>
        <p:spPr>
          <a:xfrm>
            <a:off x="834925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B7E67C7-1C94-4372-81CF-D888A17E9E6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53452" y="3276621"/>
            <a:ext cx="2769902" cy="2361398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1FD2E8C-BDB7-4C4A-B56C-7F3091987DA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8431250" y="2435210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038B74-8E2F-43C0-914C-E2BF1688356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431250" y="2784018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Rectangle: Rounded Corners 7">
            <a:extLst>
              <a:ext uri="{FF2B5EF4-FFF2-40B4-BE49-F238E27FC236}">
                <a16:creationId xmlns:a16="http://schemas.microsoft.com/office/drawing/2014/main" id="{50BFB1A6-61C6-40D0-A6EC-86ECD5632A5C}"/>
              </a:ext>
            </a:extLst>
          </p:cNvPr>
          <p:cNvSpPr/>
          <p:nvPr userDrawn="1"/>
        </p:nvSpPr>
        <p:spPr>
          <a:xfrm>
            <a:off x="8212723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AEDB747B-532C-44A9-AD7A-2352A1F089B8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8431250" y="3276621"/>
            <a:ext cx="2769902" cy="2361398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742351" y="2431907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BED0DB43-ABA6-4E0E-BA64-F6DBD79467F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742351" y="2780715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Rectangle: Rounded Corners 7">
            <a:extLst>
              <a:ext uri="{FF2B5EF4-FFF2-40B4-BE49-F238E27FC236}">
                <a16:creationId xmlns:a16="http://schemas.microsoft.com/office/drawing/2014/main" id="{0FC703B8-4AAD-4000-8C02-C257F7016FFF}"/>
              </a:ext>
            </a:extLst>
          </p:cNvPr>
          <p:cNvSpPr/>
          <p:nvPr userDrawn="1"/>
        </p:nvSpPr>
        <p:spPr>
          <a:xfrm>
            <a:off x="4523824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5294241C-27BC-4F81-86AC-BB6A1B6C317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742351" y="3273318"/>
            <a:ext cx="2769902" cy="2361398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Picture Placeholder 11">
            <a:extLst>
              <a:ext uri="{FF2B5EF4-FFF2-40B4-BE49-F238E27FC236}">
                <a16:creationId xmlns:a16="http://schemas.microsoft.com/office/drawing/2014/main" id="{A174FF28-7765-4AA3-9FD4-CD935B4751C7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45068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and Chart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F0C2245-DE76-4D87-9695-FB48563BCAE4}"/>
              </a:ext>
            </a:extLst>
          </p:cNvPr>
          <p:cNvSpPr/>
          <p:nvPr userDrawn="1"/>
        </p:nvSpPr>
        <p:spPr>
          <a:xfrm>
            <a:off x="0" y="15802"/>
            <a:ext cx="12192000" cy="684219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414016"/>
            <a:ext cx="12192000" cy="444398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4/13/2020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38199" y="1928770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6402339" y="1925467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07BEA77-6F19-47A4-89B3-773557D35ADD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39788" y="2606834"/>
            <a:ext cx="4913312" cy="30226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CB2E1E06-E22D-4555-9D15-BBCA0BE6F5F4}"/>
              </a:ext>
            </a:extLst>
          </p:cNvPr>
          <p:cNvSpPr>
            <a:spLocks noGrp="1"/>
          </p:cNvSpPr>
          <p:nvPr>
            <p:ph sz="quarter" idx="54"/>
          </p:nvPr>
        </p:nvSpPr>
        <p:spPr>
          <a:xfrm>
            <a:off x="6402339" y="2606834"/>
            <a:ext cx="4913312" cy="30226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BF4CB8DC-40CD-4909-8F71-4707DCC2606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6525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18B7734-2772-4C9A-BD61-B27A99E74C14}"/>
              </a:ext>
            </a:extLst>
          </p:cNvPr>
          <p:cNvSpPr/>
          <p:nvPr userDrawn="1"/>
        </p:nvSpPr>
        <p:spPr>
          <a:xfrm>
            <a:off x="-3560" y="18540"/>
            <a:ext cx="12192000" cy="68394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7A0267-8AC8-4915-9542-1B14DD87BB22}"/>
              </a:ext>
            </a:extLst>
          </p:cNvPr>
          <p:cNvCxnSpPr/>
          <p:nvPr userDrawn="1"/>
        </p:nvCxnSpPr>
        <p:spPr>
          <a:xfrm>
            <a:off x="1743456" y="3429000"/>
            <a:ext cx="870508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4/13/2020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711126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11127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35429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D691C53-AE3E-4F20-95DD-9685FED4F5A1}"/>
              </a:ext>
            </a:extLst>
          </p:cNvPr>
          <p:cNvSpPr/>
          <p:nvPr userDrawn="1"/>
        </p:nvSpPr>
        <p:spPr>
          <a:xfrm>
            <a:off x="1053452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2CDE282-1A6F-4DBA-865E-1B11BA3ABC55}"/>
              </a:ext>
            </a:extLst>
          </p:cNvPr>
          <p:cNvSpPr/>
          <p:nvPr userDrawn="1"/>
        </p:nvSpPr>
        <p:spPr>
          <a:xfrm>
            <a:off x="9803524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EA74B15-692A-450D-B310-878022A27D88}"/>
              </a:ext>
            </a:extLst>
          </p:cNvPr>
          <p:cNvSpPr/>
          <p:nvPr userDrawn="1"/>
        </p:nvSpPr>
        <p:spPr>
          <a:xfrm>
            <a:off x="3240970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CE791CF-B7E8-4D71-8684-B32E8C8F4301}"/>
              </a:ext>
            </a:extLst>
          </p:cNvPr>
          <p:cNvSpPr/>
          <p:nvPr userDrawn="1"/>
        </p:nvSpPr>
        <p:spPr>
          <a:xfrm>
            <a:off x="5428488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AD3D6DD-0953-43C9-8188-184BE5DA2793}"/>
              </a:ext>
            </a:extLst>
          </p:cNvPr>
          <p:cNvSpPr/>
          <p:nvPr userDrawn="1"/>
        </p:nvSpPr>
        <p:spPr>
          <a:xfrm>
            <a:off x="7616006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7E8A912-57C4-484A-BC10-933FA672E854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9452932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B7A3AAFE-6461-4AE9-B70B-74CB089850A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452933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B3255040-19AE-4D3C-B7EB-0DFF91543E37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2896577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FBE4D9BD-0351-4B91-B0BC-1DC3E5348A99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896578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98AB56CF-F4C5-4F54-9C81-C6AF325445C4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5082028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EDAADAFF-CDF8-4B5A-B4AF-07A1E3BDCFFD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082029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455E4403-2A75-455B-8AB8-D9D2DEE6B4B8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7267480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72A71372-85B1-4BE9-AFC9-78A34420C19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267481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450A7337-3C0A-4855-BC87-AA251494827A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1053452" y="3074289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7169E62-2B9B-4CF2-B2E2-3FD55EEEFF87}"/>
              </a:ext>
            </a:extLst>
          </p:cNvPr>
          <p:cNvSpPr>
            <a:spLocks noGrp="1"/>
          </p:cNvSpPr>
          <p:nvPr>
            <p:ph type="body" idx="57" hasCustomPrompt="1"/>
          </p:nvPr>
        </p:nvSpPr>
        <p:spPr>
          <a:xfrm>
            <a:off x="1053452" y="3471539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AC0575D2-AA1D-44C6-9FB3-21ADF8988B54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3240970" y="3068944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2BBDBCDC-6887-4C68-B9B1-5692A081F030}"/>
              </a:ext>
            </a:extLst>
          </p:cNvPr>
          <p:cNvSpPr>
            <a:spLocks noGrp="1"/>
          </p:cNvSpPr>
          <p:nvPr>
            <p:ph type="body" idx="59" hasCustomPrompt="1"/>
          </p:nvPr>
        </p:nvSpPr>
        <p:spPr>
          <a:xfrm>
            <a:off x="3240970" y="3466194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6ABCAEE9-21FE-4449-83EB-FBEC4248EE5E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5428488" y="3077096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95136500-0830-4515-8356-C6B23041E5C7}"/>
              </a:ext>
            </a:extLst>
          </p:cNvPr>
          <p:cNvSpPr>
            <a:spLocks noGrp="1"/>
          </p:cNvSpPr>
          <p:nvPr>
            <p:ph type="body" idx="61" hasCustomPrompt="1"/>
          </p:nvPr>
        </p:nvSpPr>
        <p:spPr>
          <a:xfrm>
            <a:off x="5428488" y="3474346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BD503F2-AFE4-4764-8A65-FCC3DF905012}"/>
              </a:ext>
            </a:extLst>
          </p:cNvPr>
          <p:cNvSpPr>
            <a:spLocks noGrp="1"/>
          </p:cNvSpPr>
          <p:nvPr>
            <p:ph type="body" idx="62" hasCustomPrompt="1"/>
          </p:nvPr>
        </p:nvSpPr>
        <p:spPr>
          <a:xfrm>
            <a:off x="7616006" y="3082825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7DC0A657-989F-4B29-8E27-DDC81B0140EE}"/>
              </a:ext>
            </a:extLst>
          </p:cNvPr>
          <p:cNvSpPr>
            <a:spLocks noGrp="1"/>
          </p:cNvSpPr>
          <p:nvPr>
            <p:ph type="body" idx="63" hasCustomPrompt="1"/>
          </p:nvPr>
        </p:nvSpPr>
        <p:spPr>
          <a:xfrm>
            <a:off x="7616006" y="3480075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8437BAC6-4C02-46D8-AB5C-54416FDC4E11}"/>
              </a:ext>
            </a:extLst>
          </p:cNvPr>
          <p:cNvSpPr>
            <a:spLocks noGrp="1"/>
          </p:cNvSpPr>
          <p:nvPr>
            <p:ph type="body" idx="64" hasCustomPrompt="1"/>
          </p:nvPr>
        </p:nvSpPr>
        <p:spPr>
          <a:xfrm>
            <a:off x="9803524" y="3079749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0840D65-23FD-4BDF-B966-5BF3BE32F620}"/>
              </a:ext>
            </a:extLst>
          </p:cNvPr>
          <p:cNvSpPr>
            <a:spLocks noGrp="1"/>
          </p:cNvSpPr>
          <p:nvPr>
            <p:ph type="body" idx="65" hasCustomPrompt="1"/>
          </p:nvPr>
        </p:nvSpPr>
        <p:spPr>
          <a:xfrm>
            <a:off x="9803524" y="3476999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50" name="Picture Placeholder 11">
            <a:extLst>
              <a:ext uri="{FF2B5EF4-FFF2-40B4-BE49-F238E27FC236}">
                <a16:creationId xmlns:a16="http://schemas.microsoft.com/office/drawing/2014/main" id="{DBB3EB4E-1DA2-4278-B918-D5B7EDBD9B35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0719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4/13/2020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07BEA77-6F19-47A4-89B3-773557D35ADD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39787" y="1943100"/>
            <a:ext cx="10512425" cy="368633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429030D9-F540-4B24-AA27-17B8726068F1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27674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154680"/>
            <a:ext cx="12192000" cy="370332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4/13/2020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88736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711049" y="4355957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BED0DB43-ABA6-4E0E-BA64-F6DBD79467F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711049" y="4736849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5294241C-27BC-4F81-86AC-BB6A1B6C317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711049" y="5004864"/>
            <a:ext cx="2769902" cy="824020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A998E5C-D637-4A1F-9056-73766B04FE2B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5145170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89779B3-74BD-410E-8DCD-302D161A4673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8147243" y="4357953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B367781E-9C82-4788-A807-0111EF793B6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147243" y="4738845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C5484CD3-57F0-46B6-96E6-54BDB7A030D4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8147243" y="5006860"/>
            <a:ext cx="2769902" cy="824020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Picture Placeholder 10">
            <a:extLst>
              <a:ext uri="{FF2B5EF4-FFF2-40B4-BE49-F238E27FC236}">
                <a16:creationId xmlns:a16="http://schemas.microsoft.com/office/drawing/2014/main" id="{383DFDF4-9A8E-4653-9207-FC82A7B603A9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8580060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1272438" y="4372425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1272438" y="4753317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A582499F-142E-436A-931B-C9E57565DF2F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272438" y="5021332"/>
            <a:ext cx="2769902" cy="824020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710279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6" name="Picture Placeholder 11">
            <a:extLst>
              <a:ext uri="{FF2B5EF4-FFF2-40B4-BE49-F238E27FC236}">
                <a16:creationId xmlns:a16="http://schemas.microsoft.com/office/drawing/2014/main" id="{6CAD31EE-07E0-48DC-8A30-3C3AC6285B2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4942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67B149A-3C8A-48D5-A7CF-D900619C493B}"/>
              </a:ext>
            </a:extLst>
          </p:cNvPr>
          <p:cNvSpPr/>
          <p:nvPr userDrawn="1"/>
        </p:nvSpPr>
        <p:spPr>
          <a:xfrm>
            <a:off x="0" y="4749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368296"/>
            <a:ext cx="12192000" cy="448970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4/13/2020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5284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2534173" y="305349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534173" y="369072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207008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6072016" y="305349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6072016" y="369072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Picture Placeholder 10">
            <a:extLst>
              <a:ext uri="{FF2B5EF4-FFF2-40B4-BE49-F238E27FC236}">
                <a16:creationId xmlns:a16="http://schemas.microsoft.com/office/drawing/2014/main" id="{C3CA770E-AF5C-412A-8286-39C2516C33F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4744851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9516223" y="305349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2222413B-A6E3-48FA-8BD0-7B34247C788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9516223" y="369072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2" name="Picture Placeholder 10">
            <a:extLst>
              <a:ext uri="{FF2B5EF4-FFF2-40B4-BE49-F238E27FC236}">
                <a16:creationId xmlns:a16="http://schemas.microsoft.com/office/drawing/2014/main" id="{6F69DD81-BD33-4878-BE6B-E6252B0E4610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8189058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F7F53399-AF88-4B19-8C26-1A63E023245D}"/>
              </a:ext>
            </a:extLst>
          </p:cNvPr>
          <p:cNvSpPr>
            <a:spLocks noGrp="1"/>
          </p:cNvSpPr>
          <p:nvPr>
            <p:ph type="body" idx="77" hasCustomPrompt="1"/>
          </p:nvPr>
        </p:nvSpPr>
        <p:spPr>
          <a:xfrm>
            <a:off x="2534173" y="4675444"/>
            <a:ext cx="1908000" cy="612438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72" name="Text Placeholder 11">
            <a:extLst>
              <a:ext uri="{FF2B5EF4-FFF2-40B4-BE49-F238E27FC236}">
                <a16:creationId xmlns:a16="http://schemas.microsoft.com/office/drawing/2014/main" id="{CCEF4D60-F822-4C96-86FD-DE22EF496C76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2534173" y="533385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3" name="Picture Placeholder 10">
            <a:extLst>
              <a:ext uri="{FF2B5EF4-FFF2-40B4-BE49-F238E27FC236}">
                <a16:creationId xmlns:a16="http://schemas.microsoft.com/office/drawing/2014/main" id="{B4A9AE49-2C61-49A9-BBAB-B10B7982EF05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1207008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59FC5F10-BCA0-4110-AEDF-4A9729F7FDF3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6072016" y="4675444"/>
            <a:ext cx="1908000" cy="612438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75" name="Text Placeholder 11">
            <a:extLst>
              <a:ext uri="{FF2B5EF4-FFF2-40B4-BE49-F238E27FC236}">
                <a16:creationId xmlns:a16="http://schemas.microsoft.com/office/drawing/2014/main" id="{D74DE44D-21EB-4B7D-A729-0564A65C12D5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6072016" y="533385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6" name="Picture Placeholder 10">
            <a:extLst>
              <a:ext uri="{FF2B5EF4-FFF2-40B4-BE49-F238E27FC236}">
                <a16:creationId xmlns:a16="http://schemas.microsoft.com/office/drawing/2014/main" id="{9F70A0CC-AF4B-47BB-A8FA-067E7844751E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4744851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9F607D0D-855E-4436-857B-20E66E881082}"/>
              </a:ext>
            </a:extLst>
          </p:cNvPr>
          <p:cNvSpPr>
            <a:spLocks noGrp="1"/>
          </p:cNvSpPr>
          <p:nvPr>
            <p:ph type="body" idx="83" hasCustomPrompt="1"/>
          </p:nvPr>
        </p:nvSpPr>
        <p:spPr>
          <a:xfrm>
            <a:off x="9516223" y="4675444"/>
            <a:ext cx="1908000" cy="612438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78" name="Text Placeholder 11">
            <a:extLst>
              <a:ext uri="{FF2B5EF4-FFF2-40B4-BE49-F238E27FC236}">
                <a16:creationId xmlns:a16="http://schemas.microsoft.com/office/drawing/2014/main" id="{10099025-C128-45B2-90F6-5ABA8380C6C8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9516223" y="533385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9" name="Picture Placeholder 10">
            <a:extLst>
              <a:ext uri="{FF2B5EF4-FFF2-40B4-BE49-F238E27FC236}">
                <a16:creationId xmlns:a16="http://schemas.microsoft.com/office/drawing/2014/main" id="{019F774E-7063-44F5-AE2D-146FCBD9B4C4}"/>
              </a:ext>
            </a:extLst>
          </p:cNvPr>
          <p:cNvSpPr>
            <a:spLocks noGrp="1"/>
          </p:cNvSpPr>
          <p:nvPr>
            <p:ph type="pic" sz="quarter" idx="85"/>
          </p:nvPr>
        </p:nvSpPr>
        <p:spPr>
          <a:xfrm>
            <a:off x="8189058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1" name="Picture Placeholder 11">
            <a:extLst>
              <a:ext uri="{FF2B5EF4-FFF2-40B4-BE49-F238E27FC236}">
                <a16:creationId xmlns:a16="http://schemas.microsoft.com/office/drawing/2014/main" id="{FA89EF75-E798-40D3-897E-2FAC5108B5A5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690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9BEFEA-934B-49DB-9A67-071B716E9BCC}"/>
              </a:ext>
            </a:extLst>
          </p:cNvPr>
          <p:cNvSpPr/>
          <p:nvPr userDrawn="1"/>
        </p:nvSpPr>
        <p:spPr>
          <a:xfrm>
            <a:off x="6769608" y="0"/>
            <a:ext cx="542239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5826" y="3924940"/>
            <a:ext cx="4116387" cy="1740445"/>
          </a:xfrm>
        </p:spPr>
        <p:txBody>
          <a:bodyPr lIns="0" tIns="0" rIns="0" bIns="0" anchor="b" anchorCtr="0">
            <a:noAutofit/>
          </a:bodyPr>
          <a:lstStyle>
            <a:lvl1pPr algn="r">
              <a:defRPr sz="5500" b="1"/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2B65509E-400D-48FF-845C-D88E53CDAF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5413" y="851603"/>
            <a:ext cx="2386800" cy="486000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826" y="5681266"/>
            <a:ext cx="4116387" cy="40008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20951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4A87ED0-1555-4955-AB1F-016220F037D5}"/>
              </a:ext>
            </a:extLst>
          </p:cNvPr>
          <p:cNvSpPr/>
          <p:nvPr userDrawn="1"/>
        </p:nvSpPr>
        <p:spPr>
          <a:xfrm>
            <a:off x="0" y="-24971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660904"/>
            <a:ext cx="12192000" cy="419709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4/13/2020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5389917" y="3744378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5389917" y="4070552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424934" y="3744378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424934" y="4070552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9459951" y="3744378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2222413B-A6E3-48FA-8BD0-7B34247C788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9459951" y="4070552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4D76DCFE-3432-4A5F-955D-7561AB292330}"/>
              </a:ext>
            </a:extLst>
          </p:cNvPr>
          <p:cNvSpPr>
            <a:spLocks noGrp="1"/>
          </p:cNvSpPr>
          <p:nvPr>
            <p:ph type="body" idx="76" hasCustomPrompt="1"/>
          </p:nvPr>
        </p:nvSpPr>
        <p:spPr>
          <a:xfrm>
            <a:off x="5389917" y="4784422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11F291FA-EABF-4C0D-AF94-B7A47A81ECED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5389917" y="511059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22A983C-97ED-4D4F-90B9-78A07353BC8F}"/>
              </a:ext>
            </a:extLst>
          </p:cNvPr>
          <p:cNvSpPr>
            <a:spLocks noGrp="1"/>
          </p:cNvSpPr>
          <p:nvPr>
            <p:ph type="body" idx="78" hasCustomPrompt="1"/>
          </p:nvPr>
        </p:nvSpPr>
        <p:spPr>
          <a:xfrm>
            <a:off x="7424934" y="4784422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FD1E7350-7D86-49FC-8701-EE982A922CD1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7424934" y="511059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BD11603C-59B8-4FC2-97A6-FA9D7C86E67F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9459951" y="4784422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6E490732-5FB8-4E3E-9D69-E5406F92F7F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9459951" y="511059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6A0EC4-BC37-4FC9-9F26-E3C1334A4C34}"/>
              </a:ext>
            </a:extLst>
          </p:cNvPr>
          <p:cNvSpPr/>
          <p:nvPr userDrawn="1"/>
        </p:nvSpPr>
        <p:spPr>
          <a:xfrm>
            <a:off x="5381032" y="3305997"/>
            <a:ext cx="265176" cy="266400"/>
          </a:xfrm>
          <a:prstGeom prst="rect">
            <a:avLst/>
          </a:prstGeom>
          <a:solidFill>
            <a:srgbClr val="21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1BD5238-9183-4891-90FE-BFADE39D52EE}"/>
              </a:ext>
            </a:extLst>
          </p:cNvPr>
          <p:cNvSpPr/>
          <p:nvPr userDrawn="1"/>
        </p:nvSpPr>
        <p:spPr>
          <a:xfrm>
            <a:off x="7416049" y="3305997"/>
            <a:ext cx="265176" cy="266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2B2D4CE-3326-4F5C-847C-7ADD21460FA5}"/>
              </a:ext>
            </a:extLst>
          </p:cNvPr>
          <p:cNvSpPr/>
          <p:nvPr userDrawn="1"/>
        </p:nvSpPr>
        <p:spPr>
          <a:xfrm>
            <a:off x="9451066" y="3305997"/>
            <a:ext cx="265176" cy="26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BFBD00C-155A-4E35-84F8-6154CA214B93}"/>
              </a:ext>
            </a:extLst>
          </p:cNvPr>
          <p:cNvSpPr/>
          <p:nvPr userDrawn="1"/>
        </p:nvSpPr>
        <p:spPr>
          <a:xfrm>
            <a:off x="5381032" y="4401622"/>
            <a:ext cx="265176" cy="26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80A9D06-023A-4BEC-A29D-DB94D1C5D09B}"/>
              </a:ext>
            </a:extLst>
          </p:cNvPr>
          <p:cNvSpPr/>
          <p:nvPr userDrawn="1"/>
        </p:nvSpPr>
        <p:spPr>
          <a:xfrm>
            <a:off x="7416049" y="4401622"/>
            <a:ext cx="265176" cy="266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783EDA-47B1-4EE9-9DF1-72DA4FBB6EBB}"/>
              </a:ext>
            </a:extLst>
          </p:cNvPr>
          <p:cNvSpPr/>
          <p:nvPr userDrawn="1"/>
        </p:nvSpPr>
        <p:spPr>
          <a:xfrm>
            <a:off x="9451066" y="4401622"/>
            <a:ext cx="265176" cy="266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0A6297C2-03D3-4827-8174-BFCF830BF105}"/>
              </a:ext>
            </a:extLst>
          </p:cNvPr>
          <p:cNvSpPr>
            <a:spLocks noGrp="1"/>
          </p:cNvSpPr>
          <p:nvPr>
            <p:ph type="chart" sz="quarter" idx="82"/>
          </p:nvPr>
        </p:nvSpPr>
        <p:spPr>
          <a:xfrm>
            <a:off x="839788" y="2039527"/>
            <a:ext cx="4110037" cy="328494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47" name="Picture Placeholder 11">
            <a:extLst>
              <a:ext uri="{FF2B5EF4-FFF2-40B4-BE49-F238E27FC236}">
                <a16:creationId xmlns:a16="http://schemas.microsoft.com/office/drawing/2014/main" id="{99F0FD6D-EAFC-4719-A178-145AF6E9077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68315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142097-9D10-4804-A189-9D860F05AC59}"/>
              </a:ext>
            </a:extLst>
          </p:cNvPr>
          <p:cNvSpPr/>
          <p:nvPr userDrawn="1"/>
        </p:nvSpPr>
        <p:spPr>
          <a:xfrm>
            <a:off x="0" y="2807208"/>
            <a:ext cx="12192000" cy="405079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2A16-0E09-486C-9A28-B508902D11B6}" type="datetime1">
              <a:rPr lang="en-US" noProof="0" smtClean="0"/>
              <a:t>4/13/2020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97FFDD0-A08E-4CF1-A48B-295DE8087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96261"/>
            <a:ext cx="4927266" cy="1654052"/>
          </a:xfrm>
        </p:spPr>
        <p:txBody>
          <a:bodyPr lIns="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7430E2-DDF4-4D72-AF97-86B66F11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4399"/>
            <a:ext cx="10515600" cy="63634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46E1E0F-4E59-4E81-9D45-686A3E2B32E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424947" y="4096261"/>
            <a:ext cx="4927266" cy="1654052"/>
          </a:xfrm>
        </p:spPr>
        <p:txBody>
          <a:bodyPr lIns="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1C431EA9-1FA6-4AB8-B683-837876623C1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88714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458" y="1514007"/>
            <a:ext cx="4585780" cy="1091078"/>
          </a:xfrm>
        </p:spPr>
        <p:txBody>
          <a:bodyPr lIns="0" tIns="0" rIns="0" bIns="0" anchor="b" anchorCtr="0">
            <a:noAutofit/>
          </a:bodyPr>
          <a:lstStyle>
            <a:lvl1pPr>
              <a:defRPr sz="5500"/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4/13/2020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3A35B9E4-40D9-41FE-A3DD-5A314E6E0B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1850" y="851603"/>
            <a:ext cx="2386800" cy="486000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1815864-FC8F-40F2-AB2F-2E8B29A59E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35" y="3132086"/>
            <a:ext cx="4586288" cy="50947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6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Allan Mattsson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F892DC1-71DA-42B0-9222-A94944D56D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850" y="3703834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Phone: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717FFFD-9D64-40AB-9C05-B5348E9B83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950" y="3946707"/>
            <a:ext cx="4586288" cy="29016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208-555-0183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D85ADCA-D658-49E9-B312-5F5BFFDF25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750" y="4423954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Email: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D200E180-BBC5-45C4-B9FE-291D67673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4650785"/>
            <a:ext cx="4586288" cy="36447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alaan@fineartschool.net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E52E9F4-4D2A-4D77-A34F-A611634DD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53025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Website: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0CC1407-FB5D-49EA-B205-A8DD06DF02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950" y="5363814"/>
            <a:ext cx="4586288" cy="36447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www.fineartschool.net</a:t>
            </a:r>
          </a:p>
        </p:txBody>
      </p:sp>
    </p:spTree>
    <p:extLst>
      <p:ext uri="{BB962C8B-B14F-4D97-AF65-F5344CB8AC3E}">
        <p14:creationId xmlns:p14="http://schemas.microsoft.com/office/powerpoint/2010/main" val="1026757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Sectio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l="-1" r="-3288" b="-32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E2087C-0B0E-4369-B682-3BD45618E7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35480A-D762-4968-B35D-F8EBD1135B65}"/>
              </a:ext>
            </a:extLst>
          </p:cNvPr>
          <p:cNvSpPr/>
          <p:nvPr userDrawn="1"/>
        </p:nvSpPr>
        <p:spPr>
          <a:xfrm>
            <a:off x="0" y="4498848"/>
            <a:ext cx="12192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7FF6A3-D40E-4089-92AF-A2DB4994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1317"/>
            <a:ext cx="10515600" cy="636340"/>
          </a:xfrm>
        </p:spPr>
        <p:txBody>
          <a:bodyPr lIns="0" tIns="0" rIns="0" bIns="0"/>
          <a:lstStyle>
            <a:lvl1pPr algn="ctr">
              <a:defRPr b="1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2A16-0E09-486C-9A28-B508902D11B6}" type="datetime1">
              <a:rPr lang="en-US" noProof="0" smtClean="0"/>
              <a:t>4/13/2020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B21449DB-6E23-41CB-AD61-C3F2044E825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126736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7706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160F428-57C5-4F3D-A940-BE104D4E7EB6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41262"/>
            <a:ext cx="12192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4/13/2020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2742719" y="257223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742719" y="320946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030546" y="2440194"/>
            <a:ext cx="1389888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916852" y="257223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916852" y="320946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Picture Placeholder 10">
            <a:extLst>
              <a:ext uri="{FF2B5EF4-FFF2-40B4-BE49-F238E27FC236}">
                <a16:creationId xmlns:a16="http://schemas.microsoft.com/office/drawing/2014/main" id="{C3CA770E-AF5C-412A-8286-39C2516C33F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6252805" y="2440194"/>
            <a:ext cx="1389888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2742719" y="3874620"/>
            <a:ext cx="3039906" cy="187470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7916852" y="3874620"/>
            <a:ext cx="3039906" cy="187470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Picture Placeholder 11">
            <a:extLst>
              <a:ext uri="{FF2B5EF4-FFF2-40B4-BE49-F238E27FC236}">
                <a16:creationId xmlns:a16="http://schemas.microsoft.com/office/drawing/2014/main" id="{6B1C1861-9B5E-4FAB-A6BD-7DB0815CBD7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88773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B7F5A1-ACE9-48DF-BB64-61C809D3A883}"/>
              </a:ext>
            </a:extLst>
          </p:cNvPr>
          <p:cNvSpPr/>
          <p:nvPr userDrawn="1"/>
        </p:nvSpPr>
        <p:spPr>
          <a:xfrm>
            <a:off x="0" y="-14228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41262"/>
            <a:ext cx="12192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4/13/2020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839788" y="3938788"/>
            <a:ext cx="4942837" cy="187470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6409377" y="3938788"/>
            <a:ext cx="4942836" cy="1874702"/>
          </a:xfrm>
        </p:spPr>
        <p:txBody>
          <a:bodyPr lIns="0" tIns="0" rIns="0" bIns="0">
            <a:normAutofit/>
          </a:bodyPr>
          <a:lstStyle>
            <a:lvl1pPr marL="216000" indent="-21600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118C391-74F9-4973-A7A7-1B372BA2986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800" cy="870309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9112DCB4-4925-43FD-B9C6-F2236950857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27926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6A5190-405E-4BAD-9D24-C60BCE1026AC}"/>
              </a:ext>
            </a:extLst>
          </p:cNvPr>
          <p:cNvSpPr/>
          <p:nvPr userDrawn="1"/>
        </p:nvSpPr>
        <p:spPr>
          <a:xfrm>
            <a:off x="0" y="-336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4050792"/>
            <a:ext cx="12192000" cy="28072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4/13/2020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39787" y="4512195"/>
            <a:ext cx="2176272" cy="300437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Section Title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828570" y="4850265"/>
            <a:ext cx="2176272" cy="93801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118C391-74F9-4973-A7A7-1B372BA2986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800" cy="600249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BC5C1227-3435-44A2-A29B-3E34D7E6EDF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28570" y="2880087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0">
            <a:extLst>
              <a:ext uri="{FF2B5EF4-FFF2-40B4-BE49-F238E27FC236}">
                <a16:creationId xmlns:a16="http://schemas.microsoft.com/office/drawing/2014/main" id="{84E6553B-BFD6-41B1-B2FB-B2FF92DCFFFB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614288" y="2880087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D88F4128-E844-49D5-B896-F5B8360E0547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479372" y="4512195"/>
            <a:ext cx="2176272" cy="300437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Section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A4D9A5A5-DC49-42A9-AF1C-03EE63FAC03F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3468155" y="4850265"/>
            <a:ext cx="2176272" cy="93801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48B1E6-F024-4B3C-B742-0BF9E09286E4}"/>
              </a:ext>
            </a:extLst>
          </p:cNvPr>
          <p:cNvSpPr/>
          <p:nvPr userDrawn="1"/>
        </p:nvSpPr>
        <p:spPr>
          <a:xfrm>
            <a:off x="6125937" y="2250550"/>
            <a:ext cx="2286000" cy="3657600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43F6EC-68DC-4837-BACC-5AD6767A59B3}"/>
              </a:ext>
            </a:extLst>
          </p:cNvPr>
          <p:cNvSpPr/>
          <p:nvPr userDrawn="1"/>
        </p:nvSpPr>
        <p:spPr>
          <a:xfrm rot="5400000">
            <a:off x="8598924" y="2762976"/>
            <a:ext cx="2286000" cy="2684355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362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629E6EA-0F70-4614-B242-4AE3E4301398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>
            <a:off x="6283325" y="2410395"/>
            <a:ext cx="1974850" cy="3047430"/>
          </a:xfrm>
          <a:ln w="25400"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2379FE9-C48F-4225-A40A-A3E6CAD4F51E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8412163" y="3124606"/>
            <a:ext cx="2511425" cy="1976400"/>
          </a:xfrm>
          <a:ln w="25400"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FFDA0C1B-4B80-4211-8E8D-A19CA0D2A593}"/>
              </a:ext>
            </a:extLst>
          </p:cNvPr>
          <p:cNvSpPr>
            <a:spLocks noGrp="1"/>
          </p:cNvSpPr>
          <p:nvPr>
            <p:ph type="pic" sz="quarter" idx="8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89217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241F2F-6D67-4597-AB7C-D982860837A5}"/>
              </a:ext>
            </a:extLst>
          </p:cNvPr>
          <p:cNvSpPr/>
          <p:nvPr userDrawn="1"/>
        </p:nvSpPr>
        <p:spPr>
          <a:xfrm>
            <a:off x="3585972" y="0"/>
            <a:ext cx="5020056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5972" y="2551430"/>
            <a:ext cx="5020056" cy="1633085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653445"/>
            <a:ext cx="5027613" cy="82719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73596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9BEFEA-934B-49DB-9A67-071B716E9BCC}"/>
              </a:ext>
            </a:extLst>
          </p:cNvPr>
          <p:cNvSpPr/>
          <p:nvPr userDrawn="1"/>
        </p:nvSpPr>
        <p:spPr>
          <a:xfrm>
            <a:off x="6769608" y="0"/>
            <a:ext cx="542239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5826" y="3924940"/>
            <a:ext cx="4116387" cy="1740445"/>
          </a:xfrm>
        </p:spPr>
        <p:txBody>
          <a:bodyPr lIns="0" tIns="0" rIns="0" bIns="0" anchor="b" anchorCtr="0">
            <a:noAutofit/>
          </a:bodyPr>
          <a:lstStyle>
            <a:lvl1pPr algn="r">
              <a:defRPr sz="5500" b="1"/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826" y="5681266"/>
            <a:ext cx="4116387" cy="40008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2751761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4/13/2020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62FAC8-55F2-4A8C-BD0D-938A72576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4470"/>
            <a:ext cx="10515600" cy="360496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554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Sectio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35480A-D762-4968-B35D-F8EBD1135B65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741282D-68FE-4C49-8F91-14A2214B4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21902"/>
            <a:ext cx="10680596" cy="1133423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7FF6A3-D40E-4089-92AF-A2DB4994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2334"/>
            <a:ext cx="10674246" cy="63634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2A16-0E09-486C-9A28-B508902D11B6}" type="datetime1">
              <a:rPr lang="en-US" noProof="0" smtClean="0"/>
              <a:t>4/13/2020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E22EDD9E-AEE4-4D2A-BD45-AABB792F68A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222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7314DC4-8C9E-4F01-A18F-43188041EB03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27010291-978E-4CC6-876F-E22ADA4A3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9405"/>
            <a:ext cx="5181600" cy="358861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" name="Content Placeholder 3">
            <a:extLst>
              <a:ext uri="{FF2B5EF4-FFF2-40B4-BE49-F238E27FC236}">
                <a16:creationId xmlns:a16="http://schemas.microsoft.com/office/drawing/2014/main" id="{C0C7E056-802B-46B6-8017-5D7F87B41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49405"/>
            <a:ext cx="5181600" cy="356897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4E7E-06A4-424E-83B2-0F5C45AFEB4E}" type="datetime1">
              <a:rPr lang="en-US" noProof="0" smtClean="0"/>
              <a:pPr/>
              <a:t>4/13/2020</a:t>
            </a:fld>
            <a:endParaRPr 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6D1F570F-D9DD-43A5-A55C-A231D1F7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7116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4/13/2020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0794048-CBDE-4DD8-B381-C7B3F8BC6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49403"/>
            <a:ext cx="5157787" cy="45567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728F1E0-EBE6-4A1C-A9AD-A2F93B614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49401"/>
            <a:ext cx="5183188" cy="45567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A0E71F33-4A3C-4FCB-968D-EDA3A37F0B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3294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FE2D98C8-5649-4EB0-A619-A662461EC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3294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9916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4/13/2020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15BD07-216B-4BED-B02B-A824C3BFE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CB25A8-485F-445D-B110-8C51B4D99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F6DD5FE-C12D-447A-88F9-437E12A22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99123"/>
            <a:ext cx="6172200" cy="53619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5236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4/13/2020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6152D61-B915-4FFA-BFAB-BE67BD9F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6B9FA21-7A71-4ACD-9725-F9C35C794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3F69D43-2C7D-427D-9395-81FD4D07F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3136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4E7E-06A4-424E-83B2-0F5C45AFEB4E}" type="datetime1">
              <a:rPr lang="en-US" noProof="0" smtClean="0"/>
              <a:pPr/>
              <a:t>4/13/2020</a:t>
            </a:fld>
            <a:endParaRPr 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6D1F570F-D9DD-43A5-A55C-A231D1F7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68705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4/13/2020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22898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FABCF6-9B78-49BE-A2AD-F0AA9C62F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42BFF-A7D8-4C29-89A0-BC16EA5EFCC1}" type="datetime1">
              <a:rPr lang="en-US" noProof="0" smtClean="0"/>
              <a:t>4/13/2020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0934F3-5442-470C-BF40-00437371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14656-DB95-4E7F-83A3-E5750E237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08286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A3A9DA67-F108-42B4-9EB1-30A00E34C4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5851"/>
            <a:ext cx="2743200" cy="184317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45920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384584" y="1996465"/>
            <a:ext cx="2469965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96444" y="3054194"/>
            <a:ext cx="1389888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677189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677189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40427" y="3054194"/>
            <a:ext cx="2113508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494328" y="1996465"/>
            <a:ext cx="1622417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28" name="Picture Placeholder 12">
            <a:extLst>
              <a:ext uri="{FF2B5EF4-FFF2-40B4-BE49-F238E27FC236}">
                <a16:creationId xmlns:a16="http://schemas.microsoft.com/office/drawing/2014/main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46407" y="3677189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900319" y="3054194"/>
            <a:ext cx="2197045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454220" y="1996465"/>
            <a:ext cx="1622417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73424" y="4355259"/>
            <a:ext cx="2223939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40427" y="4776173"/>
            <a:ext cx="2048256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199949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02966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9" name="Picture Placeholder 13">
            <a:extLst>
              <a:ext uri="{FF2B5EF4-FFF2-40B4-BE49-F238E27FC236}">
                <a16:creationId xmlns:a16="http://schemas.microsoft.com/office/drawing/2014/main" id="{E930664F-8C64-4436-9DD1-1ECED305C6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00319" y="3725315"/>
            <a:ext cx="2386800" cy="486000"/>
          </a:xfrm>
          <a:ln>
            <a:solidFill>
              <a:srgbClr val="000000">
                <a:alpha val="30196"/>
              </a:srgb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E5CF6DE-4761-4BA5-A429-30AC8BBAD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012015"/>
            <a:ext cx="10512424" cy="606677"/>
          </a:xfrm>
        </p:spPr>
        <p:txBody>
          <a:bodyPr lIns="0" tIns="0" rIns="0" bIns="0" anchor="t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8169285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gradFill>
          <a:gsLst>
            <a:gs pos="0">
              <a:srgbClr val="FF733C"/>
            </a:gs>
            <a:gs pos="54000">
              <a:srgbClr val="FF733C"/>
            </a:gs>
            <a:gs pos="100000">
              <a:srgbClr val="FF8C19"/>
            </a:gs>
          </a:gsLst>
          <a:lin ang="19320000" scaled="0"/>
        </a:gra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Shape 153"/>
          <p:cNvGrpSpPr/>
          <p:nvPr/>
        </p:nvGrpSpPr>
        <p:grpSpPr>
          <a:xfrm>
            <a:off x="10364311" y="5791200"/>
            <a:ext cx="1659988" cy="922216"/>
            <a:chOff x="4056062" y="2305050"/>
            <a:chExt cx="4071937" cy="2262188"/>
          </a:xfrm>
        </p:grpSpPr>
        <p:sp>
          <p:nvSpPr>
            <p:cNvPr id="154" name="Shape 154"/>
            <p:cNvSpPr/>
            <p:nvPr/>
          </p:nvSpPr>
          <p:spPr>
            <a:xfrm>
              <a:off x="5259387" y="2684463"/>
              <a:ext cx="314324" cy="679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9368"/>
                  </a:moveTo>
                  <a:cubicBezTo>
                    <a:pt x="46363" y="59368"/>
                    <a:pt x="46363" y="59368"/>
                    <a:pt x="46363" y="59368"/>
                  </a:cubicBezTo>
                  <a:cubicBezTo>
                    <a:pt x="46363" y="98526"/>
                    <a:pt x="46363" y="98526"/>
                    <a:pt x="46363" y="98526"/>
                  </a:cubicBezTo>
                  <a:cubicBezTo>
                    <a:pt x="46363" y="102315"/>
                    <a:pt x="51818" y="104842"/>
                    <a:pt x="60000" y="104842"/>
                  </a:cubicBezTo>
                  <a:cubicBezTo>
                    <a:pt x="70909" y="104842"/>
                    <a:pt x="73636" y="102315"/>
                    <a:pt x="73636" y="98526"/>
                  </a:cubicBezTo>
                  <a:cubicBezTo>
                    <a:pt x="73636" y="66947"/>
                    <a:pt x="73636" y="66947"/>
                    <a:pt x="73636" y="66947"/>
                  </a:cubicBezTo>
                  <a:cubicBezTo>
                    <a:pt x="120000" y="66947"/>
                    <a:pt x="120000" y="66947"/>
                    <a:pt x="120000" y="66947"/>
                  </a:cubicBezTo>
                  <a:cubicBezTo>
                    <a:pt x="120000" y="98526"/>
                    <a:pt x="120000" y="98526"/>
                    <a:pt x="120000" y="98526"/>
                  </a:cubicBezTo>
                  <a:cubicBezTo>
                    <a:pt x="120000" y="112421"/>
                    <a:pt x="100909" y="120000"/>
                    <a:pt x="60000" y="120000"/>
                  </a:cubicBezTo>
                  <a:cubicBezTo>
                    <a:pt x="19090" y="120000"/>
                    <a:pt x="0" y="112421"/>
                    <a:pt x="0" y="98526"/>
                  </a:cubicBezTo>
                  <a:cubicBezTo>
                    <a:pt x="0" y="20210"/>
                    <a:pt x="0" y="20210"/>
                    <a:pt x="0" y="20210"/>
                  </a:cubicBezTo>
                  <a:cubicBezTo>
                    <a:pt x="0" y="6315"/>
                    <a:pt x="19090" y="0"/>
                    <a:pt x="60000" y="0"/>
                  </a:cubicBezTo>
                  <a:cubicBezTo>
                    <a:pt x="100909" y="0"/>
                    <a:pt x="120000" y="6315"/>
                    <a:pt x="120000" y="20210"/>
                  </a:cubicBezTo>
                  <a:lnTo>
                    <a:pt x="120000" y="59368"/>
                  </a:lnTo>
                  <a:close/>
                  <a:moveTo>
                    <a:pt x="73636" y="45473"/>
                  </a:moveTo>
                  <a:cubicBezTo>
                    <a:pt x="73636" y="20210"/>
                    <a:pt x="73636" y="20210"/>
                    <a:pt x="73636" y="20210"/>
                  </a:cubicBezTo>
                  <a:cubicBezTo>
                    <a:pt x="73636" y="15157"/>
                    <a:pt x="70909" y="12631"/>
                    <a:pt x="60000" y="12631"/>
                  </a:cubicBezTo>
                  <a:cubicBezTo>
                    <a:pt x="51818" y="12631"/>
                    <a:pt x="46363" y="15157"/>
                    <a:pt x="46363" y="20210"/>
                  </a:cubicBezTo>
                  <a:cubicBezTo>
                    <a:pt x="46363" y="45473"/>
                    <a:pt x="46363" y="45473"/>
                    <a:pt x="46363" y="45473"/>
                  </a:cubicBezTo>
                  <a:lnTo>
                    <a:pt x="73636" y="454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Shape 155"/>
            <p:cNvSpPr/>
            <p:nvPr/>
          </p:nvSpPr>
          <p:spPr>
            <a:xfrm>
              <a:off x="5816600" y="2684463"/>
              <a:ext cx="315912" cy="679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9368"/>
                  </a:moveTo>
                  <a:cubicBezTo>
                    <a:pt x="46363" y="59368"/>
                    <a:pt x="46363" y="59368"/>
                    <a:pt x="46363" y="59368"/>
                  </a:cubicBezTo>
                  <a:cubicBezTo>
                    <a:pt x="46363" y="98526"/>
                    <a:pt x="46363" y="98526"/>
                    <a:pt x="46363" y="98526"/>
                  </a:cubicBezTo>
                  <a:cubicBezTo>
                    <a:pt x="46363" y="102315"/>
                    <a:pt x="51818" y="104842"/>
                    <a:pt x="60000" y="104842"/>
                  </a:cubicBezTo>
                  <a:cubicBezTo>
                    <a:pt x="68181" y="104842"/>
                    <a:pt x="73636" y="102315"/>
                    <a:pt x="73636" y="98526"/>
                  </a:cubicBezTo>
                  <a:cubicBezTo>
                    <a:pt x="73636" y="66947"/>
                    <a:pt x="73636" y="66947"/>
                    <a:pt x="73636" y="66947"/>
                  </a:cubicBezTo>
                  <a:cubicBezTo>
                    <a:pt x="120000" y="66947"/>
                    <a:pt x="120000" y="66947"/>
                    <a:pt x="120000" y="66947"/>
                  </a:cubicBezTo>
                  <a:cubicBezTo>
                    <a:pt x="120000" y="98526"/>
                    <a:pt x="120000" y="98526"/>
                    <a:pt x="120000" y="98526"/>
                  </a:cubicBezTo>
                  <a:cubicBezTo>
                    <a:pt x="120000" y="112421"/>
                    <a:pt x="100909" y="120000"/>
                    <a:pt x="60000" y="120000"/>
                  </a:cubicBezTo>
                  <a:cubicBezTo>
                    <a:pt x="19090" y="120000"/>
                    <a:pt x="0" y="112421"/>
                    <a:pt x="0" y="98526"/>
                  </a:cubicBezTo>
                  <a:cubicBezTo>
                    <a:pt x="0" y="20210"/>
                    <a:pt x="0" y="20210"/>
                    <a:pt x="0" y="20210"/>
                  </a:cubicBezTo>
                  <a:cubicBezTo>
                    <a:pt x="0" y="6315"/>
                    <a:pt x="19090" y="0"/>
                    <a:pt x="60000" y="0"/>
                  </a:cubicBezTo>
                  <a:cubicBezTo>
                    <a:pt x="100909" y="0"/>
                    <a:pt x="120000" y="6315"/>
                    <a:pt x="120000" y="20210"/>
                  </a:cubicBezTo>
                  <a:lnTo>
                    <a:pt x="120000" y="59368"/>
                  </a:lnTo>
                  <a:close/>
                  <a:moveTo>
                    <a:pt x="73636" y="45473"/>
                  </a:moveTo>
                  <a:cubicBezTo>
                    <a:pt x="73636" y="20210"/>
                    <a:pt x="73636" y="20210"/>
                    <a:pt x="73636" y="20210"/>
                  </a:cubicBezTo>
                  <a:cubicBezTo>
                    <a:pt x="73636" y="15157"/>
                    <a:pt x="68181" y="12631"/>
                    <a:pt x="60000" y="12631"/>
                  </a:cubicBezTo>
                  <a:cubicBezTo>
                    <a:pt x="51818" y="12631"/>
                    <a:pt x="46363" y="15157"/>
                    <a:pt x="46363" y="20210"/>
                  </a:cubicBezTo>
                  <a:cubicBezTo>
                    <a:pt x="46363" y="45473"/>
                    <a:pt x="46363" y="45473"/>
                    <a:pt x="46363" y="45473"/>
                  </a:cubicBezTo>
                  <a:lnTo>
                    <a:pt x="73636" y="454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Shape 156"/>
            <p:cNvSpPr/>
            <p:nvPr/>
          </p:nvSpPr>
          <p:spPr>
            <a:xfrm>
              <a:off x="6167437" y="2684463"/>
              <a:ext cx="322263" cy="679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8736"/>
                  </a:moveTo>
                  <a:cubicBezTo>
                    <a:pt x="72000" y="118736"/>
                    <a:pt x="72000" y="118736"/>
                    <a:pt x="72000" y="118736"/>
                  </a:cubicBezTo>
                  <a:cubicBezTo>
                    <a:pt x="72000" y="114947"/>
                    <a:pt x="72000" y="114947"/>
                    <a:pt x="72000" y="114947"/>
                  </a:cubicBezTo>
                  <a:cubicBezTo>
                    <a:pt x="69333" y="118736"/>
                    <a:pt x="58666" y="120000"/>
                    <a:pt x="40000" y="120000"/>
                  </a:cubicBezTo>
                  <a:cubicBezTo>
                    <a:pt x="13333" y="120000"/>
                    <a:pt x="0" y="114947"/>
                    <a:pt x="0" y="104842"/>
                  </a:cubicBezTo>
                  <a:cubicBezTo>
                    <a:pt x="0" y="66947"/>
                    <a:pt x="0" y="66947"/>
                    <a:pt x="0" y="66947"/>
                  </a:cubicBezTo>
                  <a:cubicBezTo>
                    <a:pt x="0" y="61894"/>
                    <a:pt x="2666" y="58105"/>
                    <a:pt x="10666" y="55578"/>
                  </a:cubicBezTo>
                  <a:cubicBezTo>
                    <a:pt x="16000" y="51789"/>
                    <a:pt x="29333" y="48000"/>
                    <a:pt x="50666" y="42947"/>
                  </a:cubicBezTo>
                  <a:cubicBezTo>
                    <a:pt x="64000" y="40421"/>
                    <a:pt x="72000" y="37894"/>
                    <a:pt x="72000" y="36631"/>
                  </a:cubicBezTo>
                  <a:cubicBezTo>
                    <a:pt x="72000" y="20210"/>
                    <a:pt x="72000" y="20210"/>
                    <a:pt x="72000" y="20210"/>
                  </a:cubicBezTo>
                  <a:cubicBezTo>
                    <a:pt x="72000" y="15157"/>
                    <a:pt x="69333" y="12631"/>
                    <a:pt x="58666" y="12631"/>
                  </a:cubicBezTo>
                  <a:cubicBezTo>
                    <a:pt x="50666" y="12631"/>
                    <a:pt x="45333" y="15157"/>
                    <a:pt x="45333" y="20210"/>
                  </a:cubicBezTo>
                  <a:cubicBezTo>
                    <a:pt x="45333" y="37894"/>
                    <a:pt x="45333" y="37894"/>
                    <a:pt x="45333" y="37894"/>
                  </a:cubicBezTo>
                  <a:cubicBezTo>
                    <a:pt x="0" y="37894"/>
                    <a:pt x="0" y="37894"/>
                    <a:pt x="0" y="37894"/>
                  </a:cubicBezTo>
                  <a:cubicBezTo>
                    <a:pt x="0" y="20210"/>
                    <a:pt x="0" y="20210"/>
                    <a:pt x="0" y="20210"/>
                  </a:cubicBezTo>
                  <a:cubicBezTo>
                    <a:pt x="0" y="6315"/>
                    <a:pt x="21333" y="0"/>
                    <a:pt x="58666" y="0"/>
                  </a:cubicBezTo>
                  <a:cubicBezTo>
                    <a:pt x="98666" y="0"/>
                    <a:pt x="120000" y="6315"/>
                    <a:pt x="120000" y="20210"/>
                  </a:cubicBezTo>
                  <a:lnTo>
                    <a:pt x="120000" y="118736"/>
                  </a:lnTo>
                  <a:close/>
                  <a:moveTo>
                    <a:pt x="72000" y="98526"/>
                  </a:moveTo>
                  <a:cubicBezTo>
                    <a:pt x="72000" y="55578"/>
                    <a:pt x="72000" y="55578"/>
                    <a:pt x="72000" y="55578"/>
                  </a:cubicBezTo>
                  <a:cubicBezTo>
                    <a:pt x="56000" y="56842"/>
                    <a:pt x="45333" y="59368"/>
                    <a:pt x="45333" y="63157"/>
                  </a:cubicBezTo>
                  <a:cubicBezTo>
                    <a:pt x="45333" y="98526"/>
                    <a:pt x="45333" y="98526"/>
                    <a:pt x="45333" y="98526"/>
                  </a:cubicBezTo>
                  <a:cubicBezTo>
                    <a:pt x="45333" y="102315"/>
                    <a:pt x="50666" y="104842"/>
                    <a:pt x="58666" y="104842"/>
                  </a:cubicBezTo>
                  <a:cubicBezTo>
                    <a:pt x="69333" y="104842"/>
                    <a:pt x="72000" y="102315"/>
                    <a:pt x="72000" y="985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Shape 157"/>
            <p:cNvSpPr/>
            <p:nvPr/>
          </p:nvSpPr>
          <p:spPr>
            <a:xfrm>
              <a:off x="6524625" y="2684463"/>
              <a:ext cx="315912" cy="6730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45957"/>
                  </a:moveTo>
                  <a:cubicBezTo>
                    <a:pt x="73636" y="45957"/>
                    <a:pt x="73636" y="45957"/>
                    <a:pt x="73636" y="45957"/>
                  </a:cubicBezTo>
                  <a:cubicBezTo>
                    <a:pt x="73636" y="20425"/>
                    <a:pt x="73636" y="20425"/>
                    <a:pt x="73636" y="20425"/>
                  </a:cubicBezTo>
                  <a:cubicBezTo>
                    <a:pt x="73636" y="15319"/>
                    <a:pt x="68181" y="12765"/>
                    <a:pt x="60000" y="12765"/>
                  </a:cubicBezTo>
                  <a:cubicBezTo>
                    <a:pt x="51818" y="12765"/>
                    <a:pt x="46363" y="15319"/>
                    <a:pt x="46363" y="20425"/>
                  </a:cubicBezTo>
                  <a:cubicBezTo>
                    <a:pt x="46363" y="120000"/>
                    <a:pt x="46363" y="120000"/>
                    <a:pt x="46363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363" y="0"/>
                    <a:pt x="46363" y="0"/>
                    <a:pt x="46363" y="0"/>
                  </a:cubicBezTo>
                  <a:cubicBezTo>
                    <a:pt x="46363" y="3829"/>
                    <a:pt x="46363" y="3829"/>
                    <a:pt x="46363" y="3829"/>
                  </a:cubicBezTo>
                  <a:cubicBezTo>
                    <a:pt x="54545" y="1276"/>
                    <a:pt x="68181" y="0"/>
                    <a:pt x="84545" y="0"/>
                  </a:cubicBezTo>
                  <a:cubicBezTo>
                    <a:pt x="92727" y="0"/>
                    <a:pt x="100909" y="1276"/>
                    <a:pt x="109090" y="5106"/>
                  </a:cubicBezTo>
                  <a:cubicBezTo>
                    <a:pt x="117272" y="8936"/>
                    <a:pt x="120000" y="14042"/>
                    <a:pt x="120000" y="20425"/>
                  </a:cubicBezTo>
                  <a:lnTo>
                    <a:pt x="120000" y="459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Shape 158"/>
            <p:cNvSpPr/>
            <p:nvPr/>
          </p:nvSpPr>
          <p:spPr>
            <a:xfrm>
              <a:off x="6869113" y="2684463"/>
              <a:ext cx="322263" cy="6730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74666" y="120000"/>
                    <a:pt x="74666" y="120000"/>
                    <a:pt x="74666" y="120000"/>
                  </a:cubicBezTo>
                  <a:cubicBezTo>
                    <a:pt x="74666" y="20425"/>
                    <a:pt x="74666" y="20425"/>
                    <a:pt x="74666" y="20425"/>
                  </a:cubicBezTo>
                  <a:cubicBezTo>
                    <a:pt x="74666" y="15319"/>
                    <a:pt x="69333" y="12765"/>
                    <a:pt x="61333" y="12765"/>
                  </a:cubicBezTo>
                  <a:cubicBezTo>
                    <a:pt x="50666" y="12765"/>
                    <a:pt x="48000" y="15319"/>
                    <a:pt x="48000" y="20425"/>
                  </a:cubicBezTo>
                  <a:cubicBezTo>
                    <a:pt x="48000" y="120000"/>
                    <a:pt x="48000" y="120000"/>
                    <a:pt x="4800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8000" y="0"/>
                    <a:pt x="48000" y="0"/>
                    <a:pt x="48000" y="0"/>
                  </a:cubicBezTo>
                  <a:cubicBezTo>
                    <a:pt x="48000" y="3829"/>
                    <a:pt x="48000" y="3829"/>
                    <a:pt x="48000" y="3829"/>
                  </a:cubicBezTo>
                  <a:cubicBezTo>
                    <a:pt x="56000" y="1276"/>
                    <a:pt x="69333" y="0"/>
                    <a:pt x="82666" y="0"/>
                  </a:cubicBezTo>
                  <a:cubicBezTo>
                    <a:pt x="93333" y="0"/>
                    <a:pt x="101333" y="1276"/>
                    <a:pt x="109333" y="5106"/>
                  </a:cubicBezTo>
                  <a:cubicBezTo>
                    <a:pt x="117333" y="8936"/>
                    <a:pt x="120000" y="14042"/>
                    <a:pt x="120000" y="20425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Shape 159"/>
            <p:cNvSpPr/>
            <p:nvPr/>
          </p:nvSpPr>
          <p:spPr>
            <a:xfrm>
              <a:off x="7219950" y="2547938"/>
              <a:ext cx="120649" cy="8096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8495"/>
                  </a:moveTo>
                  <a:cubicBezTo>
                    <a:pt x="0" y="6371"/>
                    <a:pt x="7058" y="4247"/>
                    <a:pt x="21176" y="2123"/>
                  </a:cubicBezTo>
                  <a:cubicBezTo>
                    <a:pt x="35294" y="1061"/>
                    <a:pt x="49411" y="0"/>
                    <a:pt x="63529" y="0"/>
                  </a:cubicBezTo>
                  <a:cubicBezTo>
                    <a:pt x="77647" y="0"/>
                    <a:pt x="91764" y="1061"/>
                    <a:pt x="105882" y="2123"/>
                  </a:cubicBezTo>
                  <a:cubicBezTo>
                    <a:pt x="112941" y="4247"/>
                    <a:pt x="120000" y="6371"/>
                    <a:pt x="120000" y="8495"/>
                  </a:cubicBezTo>
                  <a:cubicBezTo>
                    <a:pt x="120000" y="11681"/>
                    <a:pt x="112941" y="13805"/>
                    <a:pt x="105882" y="14867"/>
                  </a:cubicBezTo>
                  <a:cubicBezTo>
                    <a:pt x="91764" y="16991"/>
                    <a:pt x="77647" y="18053"/>
                    <a:pt x="63529" y="18053"/>
                  </a:cubicBezTo>
                  <a:cubicBezTo>
                    <a:pt x="42352" y="18053"/>
                    <a:pt x="28235" y="16991"/>
                    <a:pt x="21176" y="14867"/>
                  </a:cubicBezTo>
                  <a:cubicBezTo>
                    <a:pt x="7058" y="13805"/>
                    <a:pt x="0" y="11681"/>
                    <a:pt x="0" y="8495"/>
                  </a:cubicBezTo>
                  <a:close/>
                  <a:moveTo>
                    <a:pt x="120000" y="20176"/>
                  </a:moveTo>
                  <a:cubicBezTo>
                    <a:pt x="0" y="20176"/>
                    <a:pt x="0" y="20176"/>
                    <a:pt x="0" y="20176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lnTo>
                    <a:pt x="120000" y="201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>
              <a:off x="7377113" y="2684463"/>
              <a:ext cx="322263" cy="6730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74666" y="120000"/>
                    <a:pt x="74666" y="120000"/>
                    <a:pt x="74666" y="120000"/>
                  </a:cubicBezTo>
                  <a:cubicBezTo>
                    <a:pt x="74666" y="20425"/>
                    <a:pt x="74666" y="20425"/>
                    <a:pt x="74666" y="20425"/>
                  </a:cubicBezTo>
                  <a:cubicBezTo>
                    <a:pt x="74666" y="15319"/>
                    <a:pt x="69333" y="12765"/>
                    <a:pt x="61333" y="12765"/>
                  </a:cubicBezTo>
                  <a:cubicBezTo>
                    <a:pt x="50666" y="12765"/>
                    <a:pt x="48000" y="15319"/>
                    <a:pt x="48000" y="20425"/>
                  </a:cubicBezTo>
                  <a:cubicBezTo>
                    <a:pt x="48000" y="120000"/>
                    <a:pt x="48000" y="120000"/>
                    <a:pt x="4800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8000" y="0"/>
                    <a:pt x="48000" y="0"/>
                    <a:pt x="48000" y="0"/>
                  </a:cubicBezTo>
                  <a:cubicBezTo>
                    <a:pt x="48000" y="3829"/>
                    <a:pt x="48000" y="3829"/>
                    <a:pt x="48000" y="3829"/>
                  </a:cubicBezTo>
                  <a:cubicBezTo>
                    <a:pt x="56000" y="1276"/>
                    <a:pt x="69333" y="0"/>
                    <a:pt x="85333" y="0"/>
                  </a:cubicBezTo>
                  <a:cubicBezTo>
                    <a:pt x="93333" y="0"/>
                    <a:pt x="101333" y="1276"/>
                    <a:pt x="109333" y="5106"/>
                  </a:cubicBezTo>
                  <a:cubicBezTo>
                    <a:pt x="117333" y="8936"/>
                    <a:pt x="120000" y="14042"/>
                    <a:pt x="120000" y="20425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Shape 161"/>
            <p:cNvSpPr/>
            <p:nvPr/>
          </p:nvSpPr>
          <p:spPr>
            <a:xfrm>
              <a:off x="7727950" y="2684463"/>
              <a:ext cx="320675" cy="6730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" y="120000"/>
                  </a:moveTo>
                  <a:cubicBezTo>
                    <a:pt x="8000" y="104680"/>
                    <a:pt x="8000" y="104680"/>
                    <a:pt x="8000" y="104680"/>
                  </a:cubicBezTo>
                  <a:cubicBezTo>
                    <a:pt x="50666" y="104680"/>
                    <a:pt x="50666" y="104680"/>
                    <a:pt x="50666" y="104680"/>
                  </a:cubicBezTo>
                  <a:cubicBezTo>
                    <a:pt x="64000" y="104680"/>
                    <a:pt x="72000" y="100851"/>
                    <a:pt x="72000" y="94468"/>
                  </a:cubicBezTo>
                  <a:cubicBezTo>
                    <a:pt x="58666" y="95744"/>
                    <a:pt x="48000" y="97021"/>
                    <a:pt x="40000" y="97021"/>
                  </a:cubicBezTo>
                  <a:cubicBezTo>
                    <a:pt x="13333" y="97021"/>
                    <a:pt x="0" y="90638"/>
                    <a:pt x="0" y="77872"/>
                  </a:cubicBezTo>
                  <a:cubicBezTo>
                    <a:pt x="0" y="20425"/>
                    <a:pt x="0" y="20425"/>
                    <a:pt x="0" y="20425"/>
                  </a:cubicBezTo>
                  <a:cubicBezTo>
                    <a:pt x="0" y="6382"/>
                    <a:pt x="13333" y="0"/>
                    <a:pt x="40000" y="0"/>
                  </a:cubicBezTo>
                  <a:cubicBezTo>
                    <a:pt x="48000" y="0"/>
                    <a:pt x="58666" y="1276"/>
                    <a:pt x="72000" y="3829"/>
                  </a:cubicBezTo>
                  <a:cubicBezTo>
                    <a:pt x="72000" y="0"/>
                    <a:pt x="72000" y="0"/>
                    <a:pt x="72000" y="0"/>
                  </a:cubicBezTo>
                  <a:cubicBezTo>
                    <a:pt x="117333" y="0"/>
                    <a:pt x="117333" y="0"/>
                    <a:pt x="117333" y="0"/>
                  </a:cubicBezTo>
                  <a:cubicBezTo>
                    <a:pt x="117333" y="94468"/>
                    <a:pt x="117333" y="94468"/>
                    <a:pt x="117333" y="94468"/>
                  </a:cubicBezTo>
                  <a:cubicBezTo>
                    <a:pt x="120000" y="100851"/>
                    <a:pt x="117333" y="107234"/>
                    <a:pt x="109333" y="112340"/>
                  </a:cubicBezTo>
                  <a:cubicBezTo>
                    <a:pt x="101333" y="117446"/>
                    <a:pt x="85333" y="120000"/>
                    <a:pt x="61333" y="120000"/>
                  </a:cubicBezTo>
                  <a:lnTo>
                    <a:pt x="8000" y="120000"/>
                  </a:lnTo>
                  <a:close/>
                  <a:moveTo>
                    <a:pt x="72000" y="77872"/>
                  </a:moveTo>
                  <a:cubicBezTo>
                    <a:pt x="72000" y="20425"/>
                    <a:pt x="72000" y="20425"/>
                    <a:pt x="72000" y="20425"/>
                  </a:cubicBezTo>
                  <a:cubicBezTo>
                    <a:pt x="72000" y="15319"/>
                    <a:pt x="66666" y="12765"/>
                    <a:pt x="58666" y="12765"/>
                  </a:cubicBezTo>
                  <a:cubicBezTo>
                    <a:pt x="50666" y="12765"/>
                    <a:pt x="45333" y="15319"/>
                    <a:pt x="45333" y="20425"/>
                  </a:cubicBezTo>
                  <a:cubicBezTo>
                    <a:pt x="45333" y="77872"/>
                    <a:pt x="45333" y="77872"/>
                    <a:pt x="45333" y="77872"/>
                  </a:cubicBezTo>
                  <a:cubicBezTo>
                    <a:pt x="45333" y="81702"/>
                    <a:pt x="50666" y="84255"/>
                    <a:pt x="58666" y="84255"/>
                  </a:cubicBezTo>
                  <a:cubicBezTo>
                    <a:pt x="66666" y="84255"/>
                    <a:pt x="72000" y="81702"/>
                    <a:pt x="72000" y="77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Shape 162"/>
            <p:cNvSpPr/>
            <p:nvPr/>
          </p:nvSpPr>
          <p:spPr>
            <a:xfrm>
              <a:off x="5259387" y="3465512"/>
              <a:ext cx="328613" cy="679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6956" y="114947"/>
                  </a:moveTo>
                  <a:cubicBezTo>
                    <a:pt x="46956" y="118736"/>
                    <a:pt x="46956" y="118736"/>
                    <a:pt x="46956" y="118736"/>
                  </a:cubicBezTo>
                  <a:cubicBezTo>
                    <a:pt x="0" y="118736"/>
                    <a:pt x="0" y="118736"/>
                    <a:pt x="0" y="1187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956" y="0"/>
                    <a:pt x="46956" y="0"/>
                    <a:pt x="46956" y="0"/>
                  </a:cubicBezTo>
                  <a:cubicBezTo>
                    <a:pt x="46956" y="16421"/>
                    <a:pt x="46956" y="16421"/>
                    <a:pt x="46956" y="16421"/>
                  </a:cubicBezTo>
                  <a:cubicBezTo>
                    <a:pt x="54782" y="13894"/>
                    <a:pt x="67826" y="12631"/>
                    <a:pt x="83478" y="12631"/>
                  </a:cubicBezTo>
                  <a:cubicBezTo>
                    <a:pt x="91304" y="12631"/>
                    <a:pt x="101739" y="13894"/>
                    <a:pt x="106956" y="16421"/>
                  </a:cubicBezTo>
                  <a:cubicBezTo>
                    <a:pt x="114782" y="17684"/>
                    <a:pt x="120000" y="24000"/>
                    <a:pt x="120000" y="32842"/>
                  </a:cubicBezTo>
                  <a:cubicBezTo>
                    <a:pt x="120000" y="98526"/>
                    <a:pt x="120000" y="98526"/>
                    <a:pt x="120000" y="98526"/>
                  </a:cubicBezTo>
                  <a:cubicBezTo>
                    <a:pt x="120000" y="107368"/>
                    <a:pt x="114782" y="112421"/>
                    <a:pt x="106956" y="114947"/>
                  </a:cubicBezTo>
                  <a:cubicBezTo>
                    <a:pt x="96521" y="118736"/>
                    <a:pt x="86086" y="120000"/>
                    <a:pt x="73043" y="120000"/>
                  </a:cubicBezTo>
                  <a:cubicBezTo>
                    <a:pt x="62608" y="120000"/>
                    <a:pt x="54782" y="118736"/>
                    <a:pt x="46956" y="114947"/>
                  </a:cubicBezTo>
                  <a:close/>
                  <a:moveTo>
                    <a:pt x="73043" y="98526"/>
                  </a:moveTo>
                  <a:cubicBezTo>
                    <a:pt x="73043" y="32842"/>
                    <a:pt x="73043" y="32842"/>
                    <a:pt x="73043" y="32842"/>
                  </a:cubicBezTo>
                  <a:cubicBezTo>
                    <a:pt x="73043" y="27789"/>
                    <a:pt x="67826" y="26526"/>
                    <a:pt x="60000" y="26526"/>
                  </a:cubicBezTo>
                  <a:cubicBezTo>
                    <a:pt x="49565" y="26526"/>
                    <a:pt x="46956" y="27789"/>
                    <a:pt x="46956" y="32842"/>
                  </a:cubicBezTo>
                  <a:cubicBezTo>
                    <a:pt x="46956" y="98526"/>
                    <a:pt x="46956" y="98526"/>
                    <a:pt x="46956" y="98526"/>
                  </a:cubicBezTo>
                  <a:cubicBezTo>
                    <a:pt x="46956" y="102315"/>
                    <a:pt x="49565" y="104842"/>
                    <a:pt x="60000" y="104842"/>
                  </a:cubicBezTo>
                  <a:cubicBezTo>
                    <a:pt x="67826" y="104842"/>
                    <a:pt x="73043" y="102315"/>
                    <a:pt x="73043" y="985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Shape 163"/>
            <p:cNvSpPr/>
            <p:nvPr/>
          </p:nvSpPr>
          <p:spPr>
            <a:xfrm>
              <a:off x="5624512" y="3465512"/>
              <a:ext cx="320675" cy="6715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45957"/>
                  </a:moveTo>
                  <a:cubicBezTo>
                    <a:pt x="74666" y="45957"/>
                    <a:pt x="74666" y="45957"/>
                    <a:pt x="74666" y="45957"/>
                  </a:cubicBezTo>
                  <a:cubicBezTo>
                    <a:pt x="74666" y="20425"/>
                    <a:pt x="74666" y="20425"/>
                    <a:pt x="74666" y="20425"/>
                  </a:cubicBezTo>
                  <a:cubicBezTo>
                    <a:pt x="74666" y="15319"/>
                    <a:pt x="69333" y="12765"/>
                    <a:pt x="61333" y="12765"/>
                  </a:cubicBezTo>
                  <a:cubicBezTo>
                    <a:pt x="50666" y="12765"/>
                    <a:pt x="45333" y="15319"/>
                    <a:pt x="45333" y="20425"/>
                  </a:cubicBezTo>
                  <a:cubicBezTo>
                    <a:pt x="45333" y="120000"/>
                    <a:pt x="45333" y="120000"/>
                    <a:pt x="45333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333" y="0"/>
                    <a:pt x="45333" y="0"/>
                    <a:pt x="45333" y="0"/>
                  </a:cubicBezTo>
                  <a:cubicBezTo>
                    <a:pt x="45333" y="3829"/>
                    <a:pt x="45333" y="3829"/>
                    <a:pt x="45333" y="3829"/>
                  </a:cubicBezTo>
                  <a:cubicBezTo>
                    <a:pt x="56000" y="1276"/>
                    <a:pt x="69333" y="0"/>
                    <a:pt x="85333" y="0"/>
                  </a:cubicBezTo>
                  <a:cubicBezTo>
                    <a:pt x="93333" y="0"/>
                    <a:pt x="101333" y="1276"/>
                    <a:pt x="109333" y="5106"/>
                  </a:cubicBezTo>
                  <a:cubicBezTo>
                    <a:pt x="117333" y="8936"/>
                    <a:pt x="120000" y="14042"/>
                    <a:pt x="120000" y="20425"/>
                  </a:cubicBezTo>
                  <a:lnTo>
                    <a:pt x="120000" y="459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5973762" y="3465512"/>
              <a:ext cx="330200" cy="679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98526"/>
                  </a:moveTo>
                  <a:cubicBezTo>
                    <a:pt x="0" y="20210"/>
                    <a:pt x="0" y="20210"/>
                    <a:pt x="0" y="20210"/>
                  </a:cubicBezTo>
                  <a:cubicBezTo>
                    <a:pt x="0" y="6315"/>
                    <a:pt x="20869" y="0"/>
                    <a:pt x="60000" y="0"/>
                  </a:cubicBezTo>
                  <a:cubicBezTo>
                    <a:pt x="99130" y="0"/>
                    <a:pt x="120000" y="6315"/>
                    <a:pt x="120000" y="20210"/>
                  </a:cubicBezTo>
                  <a:cubicBezTo>
                    <a:pt x="120000" y="98526"/>
                    <a:pt x="120000" y="98526"/>
                    <a:pt x="120000" y="98526"/>
                  </a:cubicBezTo>
                  <a:cubicBezTo>
                    <a:pt x="120000" y="112421"/>
                    <a:pt x="99130" y="120000"/>
                    <a:pt x="60000" y="120000"/>
                  </a:cubicBezTo>
                  <a:cubicBezTo>
                    <a:pt x="20869" y="120000"/>
                    <a:pt x="0" y="112421"/>
                    <a:pt x="0" y="98526"/>
                  </a:cubicBezTo>
                  <a:close/>
                  <a:moveTo>
                    <a:pt x="73043" y="98526"/>
                  </a:moveTo>
                  <a:cubicBezTo>
                    <a:pt x="73043" y="20210"/>
                    <a:pt x="73043" y="20210"/>
                    <a:pt x="73043" y="20210"/>
                  </a:cubicBezTo>
                  <a:cubicBezTo>
                    <a:pt x="73043" y="15157"/>
                    <a:pt x="67826" y="12631"/>
                    <a:pt x="60000" y="12631"/>
                  </a:cubicBezTo>
                  <a:cubicBezTo>
                    <a:pt x="49565" y="12631"/>
                    <a:pt x="46956" y="15157"/>
                    <a:pt x="46956" y="20210"/>
                  </a:cubicBezTo>
                  <a:cubicBezTo>
                    <a:pt x="46956" y="98526"/>
                    <a:pt x="46956" y="98526"/>
                    <a:pt x="46956" y="98526"/>
                  </a:cubicBezTo>
                  <a:cubicBezTo>
                    <a:pt x="46956" y="102315"/>
                    <a:pt x="49565" y="104842"/>
                    <a:pt x="60000" y="104842"/>
                  </a:cubicBezTo>
                  <a:cubicBezTo>
                    <a:pt x="67826" y="104842"/>
                    <a:pt x="73043" y="102315"/>
                    <a:pt x="73043" y="985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6332537" y="3465512"/>
              <a:ext cx="263525" cy="6715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39574"/>
                  </a:moveTo>
                  <a:cubicBezTo>
                    <a:pt x="74594" y="39574"/>
                    <a:pt x="74594" y="39574"/>
                    <a:pt x="74594" y="39574"/>
                  </a:cubicBezTo>
                  <a:cubicBezTo>
                    <a:pt x="74594" y="94468"/>
                    <a:pt x="74594" y="94468"/>
                    <a:pt x="74594" y="94468"/>
                  </a:cubicBezTo>
                  <a:cubicBezTo>
                    <a:pt x="74594" y="102127"/>
                    <a:pt x="81081" y="105957"/>
                    <a:pt x="90810" y="105957"/>
                  </a:cubicBezTo>
                  <a:cubicBezTo>
                    <a:pt x="120000" y="105957"/>
                    <a:pt x="120000" y="105957"/>
                    <a:pt x="120000" y="105957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90810" y="120000"/>
                    <a:pt x="90810" y="120000"/>
                    <a:pt x="90810" y="120000"/>
                  </a:cubicBezTo>
                  <a:cubicBezTo>
                    <a:pt x="61621" y="120000"/>
                    <a:pt x="42162" y="117446"/>
                    <a:pt x="32432" y="113617"/>
                  </a:cubicBezTo>
                  <a:cubicBezTo>
                    <a:pt x="22702" y="109787"/>
                    <a:pt x="16216" y="103404"/>
                    <a:pt x="16216" y="94468"/>
                  </a:cubicBezTo>
                  <a:cubicBezTo>
                    <a:pt x="16216" y="39574"/>
                    <a:pt x="16216" y="39574"/>
                    <a:pt x="16216" y="39574"/>
                  </a:cubicBezTo>
                  <a:cubicBezTo>
                    <a:pt x="0" y="39574"/>
                    <a:pt x="0" y="39574"/>
                    <a:pt x="0" y="39574"/>
                  </a:cubicBezTo>
                  <a:cubicBezTo>
                    <a:pt x="0" y="25531"/>
                    <a:pt x="0" y="25531"/>
                    <a:pt x="0" y="25531"/>
                  </a:cubicBezTo>
                  <a:cubicBezTo>
                    <a:pt x="16216" y="25531"/>
                    <a:pt x="16216" y="25531"/>
                    <a:pt x="16216" y="25531"/>
                  </a:cubicBezTo>
                  <a:cubicBezTo>
                    <a:pt x="16216" y="0"/>
                    <a:pt x="16216" y="0"/>
                    <a:pt x="16216" y="0"/>
                  </a:cubicBezTo>
                  <a:cubicBezTo>
                    <a:pt x="74594" y="0"/>
                    <a:pt x="74594" y="0"/>
                    <a:pt x="74594" y="0"/>
                  </a:cubicBezTo>
                  <a:cubicBezTo>
                    <a:pt x="74594" y="25531"/>
                    <a:pt x="74594" y="25531"/>
                    <a:pt x="74594" y="25531"/>
                  </a:cubicBezTo>
                  <a:cubicBezTo>
                    <a:pt x="120000" y="25531"/>
                    <a:pt x="120000" y="25531"/>
                    <a:pt x="120000" y="25531"/>
                  </a:cubicBezTo>
                  <a:lnTo>
                    <a:pt x="120000" y="395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6632575" y="3465512"/>
              <a:ext cx="328613" cy="6715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73043" y="120000"/>
                    <a:pt x="73043" y="120000"/>
                    <a:pt x="73043" y="120000"/>
                  </a:cubicBezTo>
                  <a:cubicBezTo>
                    <a:pt x="73043" y="33191"/>
                    <a:pt x="73043" y="33191"/>
                    <a:pt x="73043" y="33191"/>
                  </a:cubicBezTo>
                  <a:cubicBezTo>
                    <a:pt x="73043" y="28085"/>
                    <a:pt x="67826" y="26808"/>
                    <a:pt x="60000" y="26808"/>
                  </a:cubicBezTo>
                  <a:cubicBezTo>
                    <a:pt x="49565" y="26808"/>
                    <a:pt x="46956" y="28085"/>
                    <a:pt x="46956" y="33191"/>
                  </a:cubicBezTo>
                  <a:cubicBezTo>
                    <a:pt x="46956" y="120000"/>
                    <a:pt x="46956" y="120000"/>
                    <a:pt x="46956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956" y="0"/>
                    <a:pt x="46956" y="0"/>
                    <a:pt x="46956" y="0"/>
                  </a:cubicBezTo>
                  <a:cubicBezTo>
                    <a:pt x="46956" y="16595"/>
                    <a:pt x="46956" y="16595"/>
                    <a:pt x="46956" y="16595"/>
                  </a:cubicBezTo>
                  <a:cubicBezTo>
                    <a:pt x="54782" y="14042"/>
                    <a:pt x="67826" y="12765"/>
                    <a:pt x="80869" y="12765"/>
                  </a:cubicBezTo>
                  <a:cubicBezTo>
                    <a:pt x="91304" y="12765"/>
                    <a:pt x="99130" y="14042"/>
                    <a:pt x="106956" y="16595"/>
                  </a:cubicBezTo>
                  <a:cubicBezTo>
                    <a:pt x="114782" y="19148"/>
                    <a:pt x="120000" y="24255"/>
                    <a:pt x="120000" y="33191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6997700" y="3465512"/>
              <a:ext cx="322263" cy="679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9368"/>
                  </a:moveTo>
                  <a:cubicBezTo>
                    <a:pt x="45333" y="59368"/>
                    <a:pt x="45333" y="59368"/>
                    <a:pt x="45333" y="59368"/>
                  </a:cubicBezTo>
                  <a:cubicBezTo>
                    <a:pt x="45333" y="98526"/>
                    <a:pt x="45333" y="98526"/>
                    <a:pt x="45333" y="98526"/>
                  </a:cubicBezTo>
                  <a:cubicBezTo>
                    <a:pt x="45333" y="102315"/>
                    <a:pt x="50666" y="104842"/>
                    <a:pt x="61333" y="104842"/>
                  </a:cubicBezTo>
                  <a:cubicBezTo>
                    <a:pt x="69333" y="104842"/>
                    <a:pt x="74666" y="102315"/>
                    <a:pt x="74666" y="98526"/>
                  </a:cubicBezTo>
                  <a:cubicBezTo>
                    <a:pt x="74666" y="66947"/>
                    <a:pt x="74666" y="66947"/>
                    <a:pt x="74666" y="66947"/>
                  </a:cubicBezTo>
                  <a:cubicBezTo>
                    <a:pt x="120000" y="66947"/>
                    <a:pt x="120000" y="66947"/>
                    <a:pt x="120000" y="66947"/>
                  </a:cubicBezTo>
                  <a:cubicBezTo>
                    <a:pt x="120000" y="98526"/>
                    <a:pt x="120000" y="98526"/>
                    <a:pt x="120000" y="98526"/>
                  </a:cubicBezTo>
                  <a:cubicBezTo>
                    <a:pt x="120000" y="112421"/>
                    <a:pt x="101333" y="120000"/>
                    <a:pt x="61333" y="120000"/>
                  </a:cubicBezTo>
                  <a:cubicBezTo>
                    <a:pt x="18666" y="120000"/>
                    <a:pt x="0" y="112421"/>
                    <a:pt x="0" y="98526"/>
                  </a:cubicBezTo>
                  <a:cubicBezTo>
                    <a:pt x="0" y="20210"/>
                    <a:pt x="0" y="20210"/>
                    <a:pt x="0" y="20210"/>
                  </a:cubicBezTo>
                  <a:cubicBezTo>
                    <a:pt x="0" y="6315"/>
                    <a:pt x="18666" y="0"/>
                    <a:pt x="61333" y="0"/>
                  </a:cubicBezTo>
                  <a:cubicBezTo>
                    <a:pt x="101333" y="0"/>
                    <a:pt x="120000" y="6315"/>
                    <a:pt x="120000" y="20210"/>
                  </a:cubicBezTo>
                  <a:lnTo>
                    <a:pt x="120000" y="59368"/>
                  </a:lnTo>
                  <a:close/>
                  <a:moveTo>
                    <a:pt x="74666" y="45473"/>
                  </a:moveTo>
                  <a:cubicBezTo>
                    <a:pt x="74666" y="20210"/>
                    <a:pt x="74666" y="20210"/>
                    <a:pt x="74666" y="20210"/>
                  </a:cubicBezTo>
                  <a:cubicBezTo>
                    <a:pt x="74666" y="15157"/>
                    <a:pt x="69333" y="12631"/>
                    <a:pt x="61333" y="12631"/>
                  </a:cubicBezTo>
                  <a:cubicBezTo>
                    <a:pt x="50666" y="12631"/>
                    <a:pt x="45333" y="15157"/>
                    <a:pt x="45333" y="20210"/>
                  </a:cubicBezTo>
                  <a:cubicBezTo>
                    <a:pt x="45333" y="45473"/>
                    <a:pt x="45333" y="45473"/>
                    <a:pt x="45333" y="45473"/>
                  </a:cubicBezTo>
                  <a:lnTo>
                    <a:pt x="74666" y="454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>
              <a:off x="7354888" y="3465512"/>
              <a:ext cx="330200" cy="6715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45957"/>
                  </a:moveTo>
                  <a:cubicBezTo>
                    <a:pt x="73043" y="45957"/>
                    <a:pt x="73043" y="45957"/>
                    <a:pt x="73043" y="45957"/>
                  </a:cubicBezTo>
                  <a:cubicBezTo>
                    <a:pt x="73043" y="20425"/>
                    <a:pt x="73043" y="20425"/>
                    <a:pt x="73043" y="20425"/>
                  </a:cubicBezTo>
                  <a:cubicBezTo>
                    <a:pt x="73043" y="15319"/>
                    <a:pt x="70434" y="12765"/>
                    <a:pt x="60000" y="12765"/>
                  </a:cubicBezTo>
                  <a:cubicBezTo>
                    <a:pt x="52173" y="12765"/>
                    <a:pt x="46956" y="15319"/>
                    <a:pt x="46956" y="20425"/>
                  </a:cubicBezTo>
                  <a:cubicBezTo>
                    <a:pt x="46956" y="120000"/>
                    <a:pt x="46956" y="120000"/>
                    <a:pt x="46956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956" y="0"/>
                    <a:pt x="46956" y="0"/>
                    <a:pt x="46956" y="0"/>
                  </a:cubicBezTo>
                  <a:cubicBezTo>
                    <a:pt x="46956" y="3829"/>
                    <a:pt x="46956" y="3829"/>
                    <a:pt x="46956" y="3829"/>
                  </a:cubicBezTo>
                  <a:cubicBezTo>
                    <a:pt x="57391" y="1276"/>
                    <a:pt x="67826" y="0"/>
                    <a:pt x="83478" y="0"/>
                  </a:cubicBezTo>
                  <a:cubicBezTo>
                    <a:pt x="93913" y="0"/>
                    <a:pt x="101739" y="1276"/>
                    <a:pt x="109565" y="5106"/>
                  </a:cubicBezTo>
                  <a:cubicBezTo>
                    <a:pt x="117391" y="8936"/>
                    <a:pt x="120000" y="14042"/>
                    <a:pt x="120000" y="20425"/>
                  </a:cubicBezTo>
                  <a:lnTo>
                    <a:pt x="120000" y="459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>
              <a:off x="7713663" y="3465512"/>
              <a:ext cx="328613" cy="679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9578"/>
                  </a:moveTo>
                  <a:cubicBezTo>
                    <a:pt x="46956" y="79578"/>
                    <a:pt x="46956" y="79578"/>
                    <a:pt x="46956" y="79578"/>
                  </a:cubicBezTo>
                  <a:cubicBezTo>
                    <a:pt x="46956" y="98526"/>
                    <a:pt x="46956" y="98526"/>
                    <a:pt x="46956" y="98526"/>
                  </a:cubicBezTo>
                  <a:cubicBezTo>
                    <a:pt x="46956" y="102315"/>
                    <a:pt x="52173" y="104842"/>
                    <a:pt x="60000" y="104842"/>
                  </a:cubicBezTo>
                  <a:cubicBezTo>
                    <a:pt x="67826" y="104842"/>
                    <a:pt x="73043" y="102315"/>
                    <a:pt x="73043" y="98526"/>
                  </a:cubicBezTo>
                  <a:cubicBezTo>
                    <a:pt x="73043" y="88421"/>
                    <a:pt x="65217" y="77052"/>
                    <a:pt x="46956" y="66947"/>
                  </a:cubicBezTo>
                  <a:cubicBezTo>
                    <a:pt x="28695" y="55578"/>
                    <a:pt x="15652" y="49263"/>
                    <a:pt x="10434" y="46736"/>
                  </a:cubicBezTo>
                  <a:cubicBezTo>
                    <a:pt x="2608" y="42947"/>
                    <a:pt x="0" y="39157"/>
                    <a:pt x="0" y="34105"/>
                  </a:cubicBezTo>
                  <a:cubicBezTo>
                    <a:pt x="0" y="20210"/>
                    <a:pt x="0" y="20210"/>
                    <a:pt x="0" y="20210"/>
                  </a:cubicBezTo>
                  <a:cubicBezTo>
                    <a:pt x="0" y="6315"/>
                    <a:pt x="20869" y="0"/>
                    <a:pt x="60000" y="0"/>
                  </a:cubicBezTo>
                  <a:cubicBezTo>
                    <a:pt x="99130" y="0"/>
                    <a:pt x="120000" y="6315"/>
                    <a:pt x="120000" y="20210"/>
                  </a:cubicBezTo>
                  <a:cubicBezTo>
                    <a:pt x="120000" y="39157"/>
                    <a:pt x="120000" y="39157"/>
                    <a:pt x="120000" y="39157"/>
                  </a:cubicBezTo>
                  <a:cubicBezTo>
                    <a:pt x="73043" y="39157"/>
                    <a:pt x="73043" y="39157"/>
                    <a:pt x="73043" y="39157"/>
                  </a:cubicBezTo>
                  <a:cubicBezTo>
                    <a:pt x="73043" y="20210"/>
                    <a:pt x="73043" y="20210"/>
                    <a:pt x="73043" y="20210"/>
                  </a:cubicBezTo>
                  <a:cubicBezTo>
                    <a:pt x="73043" y="15157"/>
                    <a:pt x="67826" y="12631"/>
                    <a:pt x="60000" y="12631"/>
                  </a:cubicBezTo>
                  <a:cubicBezTo>
                    <a:pt x="52173" y="12631"/>
                    <a:pt x="46956" y="15157"/>
                    <a:pt x="46956" y="20210"/>
                  </a:cubicBezTo>
                  <a:cubicBezTo>
                    <a:pt x="46956" y="27789"/>
                    <a:pt x="49565" y="32842"/>
                    <a:pt x="52173" y="35368"/>
                  </a:cubicBezTo>
                  <a:cubicBezTo>
                    <a:pt x="57391" y="37894"/>
                    <a:pt x="70434" y="44210"/>
                    <a:pt x="88695" y="56842"/>
                  </a:cubicBezTo>
                  <a:cubicBezTo>
                    <a:pt x="109565" y="68210"/>
                    <a:pt x="120000" y="78315"/>
                    <a:pt x="120000" y="84631"/>
                  </a:cubicBezTo>
                  <a:cubicBezTo>
                    <a:pt x="120000" y="98526"/>
                    <a:pt x="120000" y="98526"/>
                    <a:pt x="120000" y="98526"/>
                  </a:cubicBezTo>
                  <a:cubicBezTo>
                    <a:pt x="120000" y="112421"/>
                    <a:pt x="99130" y="120000"/>
                    <a:pt x="60000" y="120000"/>
                  </a:cubicBezTo>
                  <a:cubicBezTo>
                    <a:pt x="20869" y="120000"/>
                    <a:pt x="0" y="112421"/>
                    <a:pt x="0" y="98526"/>
                  </a:cubicBezTo>
                  <a:lnTo>
                    <a:pt x="0" y="795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5610225" y="2684463"/>
              <a:ext cx="128587" cy="6730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5616575" y="3243263"/>
              <a:ext cx="171449" cy="114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8042275" y="4159250"/>
              <a:ext cx="85724" cy="857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cubicBezTo>
                    <a:pt x="120000" y="90000"/>
                    <a:pt x="100000" y="120000"/>
                    <a:pt x="60000" y="120000"/>
                  </a:cubicBezTo>
                  <a:cubicBezTo>
                    <a:pt x="30000" y="120000"/>
                    <a:pt x="0" y="90000"/>
                    <a:pt x="0" y="60000"/>
                  </a:cubicBezTo>
                  <a:cubicBezTo>
                    <a:pt x="0" y="20000"/>
                    <a:pt x="30000" y="0"/>
                    <a:pt x="60000" y="0"/>
                  </a:cubicBezTo>
                  <a:cubicBezTo>
                    <a:pt x="100000" y="0"/>
                    <a:pt x="120000" y="20000"/>
                    <a:pt x="120000" y="60000"/>
                  </a:cubicBezTo>
                  <a:close/>
                  <a:moveTo>
                    <a:pt x="10000" y="60000"/>
                  </a:moveTo>
                  <a:cubicBezTo>
                    <a:pt x="10000" y="80000"/>
                    <a:pt x="30000" y="110000"/>
                    <a:pt x="60000" y="110000"/>
                  </a:cubicBezTo>
                  <a:cubicBezTo>
                    <a:pt x="90000" y="110000"/>
                    <a:pt x="110000" y="80000"/>
                    <a:pt x="110000" y="60000"/>
                  </a:cubicBezTo>
                  <a:cubicBezTo>
                    <a:pt x="110000" y="30000"/>
                    <a:pt x="90000" y="10000"/>
                    <a:pt x="60000" y="10000"/>
                  </a:cubicBezTo>
                  <a:cubicBezTo>
                    <a:pt x="30000" y="10000"/>
                    <a:pt x="10000" y="30000"/>
                    <a:pt x="10000" y="60000"/>
                  </a:cubicBezTo>
                  <a:close/>
                  <a:moveTo>
                    <a:pt x="50000" y="90000"/>
                  </a:moveTo>
                  <a:cubicBezTo>
                    <a:pt x="40000" y="90000"/>
                    <a:pt x="40000" y="90000"/>
                    <a:pt x="40000" y="90000"/>
                  </a:cubicBezTo>
                  <a:cubicBezTo>
                    <a:pt x="40000" y="30000"/>
                    <a:pt x="40000" y="30000"/>
                    <a:pt x="40000" y="30000"/>
                  </a:cubicBezTo>
                  <a:cubicBezTo>
                    <a:pt x="40000" y="30000"/>
                    <a:pt x="50000" y="30000"/>
                    <a:pt x="60000" y="30000"/>
                  </a:cubicBezTo>
                  <a:cubicBezTo>
                    <a:pt x="70000" y="30000"/>
                    <a:pt x="80000" y="30000"/>
                    <a:pt x="80000" y="30000"/>
                  </a:cubicBezTo>
                  <a:cubicBezTo>
                    <a:pt x="90000" y="30000"/>
                    <a:pt x="90000" y="40000"/>
                    <a:pt x="90000" y="40000"/>
                  </a:cubicBezTo>
                  <a:cubicBezTo>
                    <a:pt x="90000" y="50000"/>
                    <a:pt x="80000" y="60000"/>
                    <a:pt x="80000" y="60000"/>
                  </a:cubicBezTo>
                  <a:cubicBezTo>
                    <a:pt x="80000" y="60000"/>
                    <a:pt x="80000" y="60000"/>
                    <a:pt x="80000" y="60000"/>
                  </a:cubicBezTo>
                  <a:cubicBezTo>
                    <a:pt x="80000" y="60000"/>
                    <a:pt x="80000" y="70000"/>
                    <a:pt x="90000" y="70000"/>
                  </a:cubicBezTo>
                  <a:cubicBezTo>
                    <a:pt x="90000" y="80000"/>
                    <a:pt x="90000" y="90000"/>
                    <a:pt x="90000" y="90000"/>
                  </a:cubicBezTo>
                  <a:cubicBezTo>
                    <a:pt x="80000" y="90000"/>
                    <a:pt x="80000" y="90000"/>
                    <a:pt x="80000" y="90000"/>
                  </a:cubicBezTo>
                  <a:cubicBezTo>
                    <a:pt x="70000" y="90000"/>
                    <a:pt x="70000" y="80000"/>
                    <a:pt x="70000" y="70000"/>
                  </a:cubicBezTo>
                  <a:cubicBezTo>
                    <a:pt x="70000" y="70000"/>
                    <a:pt x="70000" y="70000"/>
                    <a:pt x="60000" y="70000"/>
                  </a:cubicBezTo>
                  <a:cubicBezTo>
                    <a:pt x="50000" y="70000"/>
                    <a:pt x="50000" y="70000"/>
                    <a:pt x="50000" y="70000"/>
                  </a:cubicBezTo>
                  <a:lnTo>
                    <a:pt x="50000" y="90000"/>
                  </a:lnTo>
                  <a:close/>
                  <a:moveTo>
                    <a:pt x="50000" y="50000"/>
                  </a:moveTo>
                  <a:cubicBezTo>
                    <a:pt x="6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50000"/>
                  </a:cubicBezTo>
                  <a:cubicBezTo>
                    <a:pt x="70000" y="40000"/>
                    <a:pt x="70000" y="40000"/>
                    <a:pt x="60000" y="40000"/>
                  </a:cubicBezTo>
                  <a:cubicBezTo>
                    <a:pt x="60000" y="40000"/>
                    <a:pt x="50000" y="40000"/>
                    <a:pt x="50000" y="40000"/>
                  </a:cubicBezTo>
                  <a:lnTo>
                    <a:pt x="50000" y="5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4056062" y="2570163"/>
              <a:ext cx="1166812" cy="19970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263" y="107096"/>
                  </a:moveTo>
                  <a:cubicBezTo>
                    <a:pt x="119263" y="107096"/>
                    <a:pt x="119263" y="105806"/>
                    <a:pt x="116319" y="104946"/>
                  </a:cubicBezTo>
                  <a:cubicBezTo>
                    <a:pt x="111165" y="104086"/>
                    <a:pt x="109693" y="102365"/>
                    <a:pt x="108220" y="101505"/>
                  </a:cubicBezTo>
                  <a:cubicBezTo>
                    <a:pt x="107484" y="101075"/>
                    <a:pt x="105276" y="100215"/>
                    <a:pt x="105276" y="100215"/>
                  </a:cubicBezTo>
                  <a:cubicBezTo>
                    <a:pt x="107484" y="99784"/>
                    <a:pt x="107484" y="99784"/>
                    <a:pt x="107484" y="99784"/>
                  </a:cubicBezTo>
                  <a:cubicBezTo>
                    <a:pt x="107484" y="99784"/>
                    <a:pt x="106748" y="98064"/>
                    <a:pt x="106012" y="96774"/>
                  </a:cubicBezTo>
                  <a:cubicBezTo>
                    <a:pt x="104539" y="95913"/>
                    <a:pt x="105276" y="95053"/>
                    <a:pt x="105276" y="92903"/>
                  </a:cubicBezTo>
                  <a:cubicBezTo>
                    <a:pt x="104539" y="90752"/>
                    <a:pt x="105276" y="89462"/>
                    <a:pt x="105276" y="88172"/>
                  </a:cubicBezTo>
                  <a:cubicBezTo>
                    <a:pt x="105276" y="87311"/>
                    <a:pt x="105276" y="85161"/>
                    <a:pt x="106012" y="82150"/>
                  </a:cubicBezTo>
                  <a:cubicBezTo>
                    <a:pt x="106012" y="79569"/>
                    <a:pt x="109693" y="61075"/>
                    <a:pt x="109693" y="58924"/>
                  </a:cubicBezTo>
                  <a:cubicBezTo>
                    <a:pt x="109693" y="57204"/>
                    <a:pt x="109693" y="52903"/>
                    <a:pt x="109693" y="52903"/>
                  </a:cubicBezTo>
                  <a:cubicBezTo>
                    <a:pt x="109693" y="52903"/>
                    <a:pt x="111901" y="52903"/>
                    <a:pt x="113374" y="53333"/>
                  </a:cubicBezTo>
                  <a:cubicBezTo>
                    <a:pt x="114110" y="53763"/>
                    <a:pt x="114846" y="54193"/>
                    <a:pt x="115582" y="51612"/>
                  </a:cubicBezTo>
                  <a:cubicBezTo>
                    <a:pt x="115582" y="47311"/>
                    <a:pt x="109693" y="41290"/>
                    <a:pt x="109693" y="40000"/>
                  </a:cubicBezTo>
                  <a:cubicBezTo>
                    <a:pt x="108957" y="39139"/>
                    <a:pt x="111165" y="39569"/>
                    <a:pt x="110429" y="38279"/>
                  </a:cubicBezTo>
                  <a:cubicBezTo>
                    <a:pt x="108957" y="36989"/>
                    <a:pt x="110429" y="36559"/>
                    <a:pt x="110429" y="33548"/>
                  </a:cubicBezTo>
                  <a:cubicBezTo>
                    <a:pt x="110429" y="30967"/>
                    <a:pt x="108957" y="28817"/>
                    <a:pt x="109693" y="25376"/>
                  </a:cubicBezTo>
                  <a:cubicBezTo>
                    <a:pt x="111165" y="21935"/>
                    <a:pt x="108957" y="16344"/>
                    <a:pt x="108957" y="14193"/>
                  </a:cubicBezTo>
                  <a:cubicBezTo>
                    <a:pt x="108957" y="12473"/>
                    <a:pt x="107484" y="12903"/>
                    <a:pt x="104539" y="12473"/>
                  </a:cubicBezTo>
                  <a:cubicBezTo>
                    <a:pt x="101595" y="11612"/>
                    <a:pt x="94969" y="9892"/>
                    <a:pt x="94233" y="9032"/>
                  </a:cubicBezTo>
                  <a:cubicBezTo>
                    <a:pt x="94233" y="8172"/>
                    <a:pt x="92760" y="7311"/>
                    <a:pt x="92760" y="7311"/>
                  </a:cubicBezTo>
                  <a:cubicBezTo>
                    <a:pt x="92760" y="7311"/>
                    <a:pt x="92024" y="9892"/>
                    <a:pt x="90552" y="10752"/>
                  </a:cubicBezTo>
                  <a:cubicBezTo>
                    <a:pt x="89815" y="11182"/>
                    <a:pt x="89079" y="10322"/>
                    <a:pt x="87607" y="9892"/>
                  </a:cubicBezTo>
                  <a:cubicBezTo>
                    <a:pt x="86871" y="9032"/>
                    <a:pt x="81717" y="7311"/>
                    <a:pt x="79509" y="6451"/>
                  </a:cubicBezTo>
                  <a:cubicBezTo>
                    <a:pt x="77300" y="5161"/>
                    <a:pt x="78773" y="6451"/>
                    <a:pt x="78773" y="6451"/>
                  </a:cubicBezTo>
                  <a:cubicBezTo>
                    <a:pt x="78773" y="6451"/>
                    <a:pt x="77300" y="7741"/>
                    <a:pt x="74355" y="9032"/>
                  </a:cubicBezTo>
                  <a:cubicBezTo>
                    <a:pt x="72147" y="10322"/>
                    <a:pt x="61104" y="12473"/>
                    <a:pt x="61104" y="12473"/>
                  </a:cubicBezTo>
                  <a:cubicBezTo>
                    <a:pt x="60368" y="12473"/>
                    <a:pt x="60368" y="12473"/>
                    <a:pt x="60368" y="12903"/>
                  </a:cubicBezTo>
                  <a:cubicBezTo>
                    <a:pt x="58895" y="11612"/>
                    <a:pt x="57423" y="10752"/>
                    <a:pt x="55950" y="10322"/>
                  </a:cubicBezTo>
                  <a:cubicBezTo>
                    <a:pt x="54478" y="9462"/>
                    <a:pt x="53742" y="8602"/>
                    <a:pt x="53742" y="8602"/>
                  </a:cubicBezTo>
                  <a:cubicBezTo>
                    <a:pt x="53742" y="8602"/>
                    <a:pt x="53742" y="5591"/>
                    <a:pt x="50061" y="5161"/>
                  </a:cubicBezTo>
                  <a:cubicBezTo>
                    <a:pt x="49325" y="6881"/>
                    <a:pt x="49325" y="9462"/>
                    <a:pt x="49325" y="9462"/>
                  </a:cubicBezTo>
                  <a:cubicBezTo>
                    <a:pt x="47116" y="11182"/>
                    <a:pt x="47116" y="11182"/>
                    <a:pt x="47116" y="11182"/>
                  </a:cubicBezTo>
                  <a:cubicBezTo>
                    <a:pt x="46380" y="8602"/>
                    <a:pt x="46380" y="8602"/>
                    <a:pt x="46380" y="8602"/>
                  </a:cubicBezTo>
                  <a:cubicBezTo>
                    <a:pt x="46380" y="8602"/>
                    <a:pt x="44907" y="7311"/>
                    <a:pt x="43435" y="6451"/>
                  </a:cubicBezTo>
                  <a:cubicBezTo>
                    <a:pt x="42699" y="5591"/>
                    <a:pt x="37546" y="3010"/>
                    <a:pt x="37546" y="860"/>
                  </a:cubicBezTo>
                  <a:cubicBezTo>
                    <a:pt x="37546" y="860"/>
                    <a:pt x="36073" y="0"/>
                    <a:pt x="35337" y="860"/>
                  </a:cubicBezTo>
                  <a:cubicBezTo>
                    <a:pt x="33865" y="1720"/>
                    <a:pt x="33865" y="2150"/>
                    <a:pt x="27975" y="3010"/>
                  </a:cubicBezTo>
                  <a:cubicBezTo>
                    <a:pt x="21349" y="3440"/>
                    <a:pt x="16196" y="3440"/>
                    <a:pt x="12515" y="8602"/>
                  </a:cubicBezTo>
                  <a:cubicBezTo>
                    <a:pt x="8098" y="13763"/>
                    <a:pt x="3680" y="18064"/>
                    <a:pt x="3680" y="21935"/>
                  </a:cubicBezTo>
                  <a:cubicBezTo>
                    <a:pt x="3680" y="25376"/>
                    <a:pt x="2208" y="25376"/>
                    <a:pt x="1472" y="27096"/>
                  </a:cubicBezTo>
                  <a:cubicBezTo>
                    <a:pt x="0" y="29247"/>
                    <a:pt x="0" y="30537"/>
                    <a:pt x="2208" y="35268"/>
                  </a:cubicBezTo>
                  <a:cubicBezTo>
                    <a:pt x="4417" y="39569"/>
                    <a:pt x="5889" y="48172"/>
                    <a:pt x="10306" y="49892"/>
                  </a:cubicBezTo>
                  <a:cubicBezTo>
                    <a:pt x="11042" y="50322"/>
                    <a:pt x="11779" y="51182"/>
                    <a:pt x="13251" y="51182"/>
                  </a:cubicBezTo>
                  <a:cubicBezTo>
                    <a:pt x="14723" y="51182"/>
                    <a:pt x="18404" y="48172"/>
                    <a:pt x="21349" y="46451"/>
                  </a:cubicBezTo>
                  <a:cubicBezTo>
                    <a:pt x="24294" y="46451"/>
                    <a:pt x="25030" y="46021"/>
                    <a:pt x="28711" y="47741"/>
                  </a:cubicBezTo>
                  <a:cubicBezTo>
                    <a:pt x="32392" y="49892"/>
                    <a:pt x="32392" y="49032"/>
                    <a:pt x="32392" y="49032"/>
                  </a:cubicBezTo>
                  <a:cubicBezTo>
                    <a:pt x="32392" y="49032"/>
                    <a:pt x="33128" y="49892"/>
                    <a:pt x="31656" y="50322"/>
                  </a:cubicBezTo>
                  <a:cubicBezTo>
                    <a:pt x="29447" y="50322"/>
                    <a:pt x="27975" y="49462"/>
                    <a:pt x="26503" y="49032"/>
                  </a:cubicBezTo>
                  <a:cubicBezTo>
                    <a:pt x="25030" y="48602"/>
                    <a:pt x="22085" y="51182"/>
                    <a:pt x="19877" y="53333"/>
                  </a:cubicBezTo>
                  <a:cubicBezTo>
                    <a:pt x="17668" y="55053"/>
                    <a:pt x="18404" y="55483"/>
                    <a:pt x="17668" y="58064"/>
                  </a:cubicBezTo>
                  <a:cubicBezTo>
                    <a:pt x="16932" y="60645"/>
                    <a:pt x="14723" y="64086"/>
                    <a:pt x="13987" y="68387"/>
                  </a:cubicBezTo>
                  <a:cubicBezTo>
                    <a:pt x="13251" y="72688"/>
                    <a:pt x="10306" y="100215"/>
                    <a:pt x="8834" y="103225"/>
                  </a:cubicBezTo>
                  <a:cubicBezTo>
                    <a:pt x="7361" y="105806"/>
                    <a:pt x="5889" y="107526"/>
                    <a:pt x="5889" y="107526"/>
                  </a:cubicBezTo>
                  <a:cubicBezTo>
                    <a:pt x="8834" y="109247"/>
                    <a:pt x="8834" y="109247"/>
                    <a:pt x="8834" y="109247"/>
                  </a:cubicBezTo>
                  <a:cubicBezTo>
                    <a:pt x="8834" y="113118"/>
                    <a:pt x="8834" y="113118"/>
                    <a:pt x="8834" y="113118"/>
                  </a:cubicBezTo>
                  <a:cubicBezTo>
                    <a:pt x="8834" y="113118"/>
                    <a:pt x="9570" y="113118"/>
                    <a:pt x="9570" y="113978"/>
                  </a:cubicBezTo>
                  <a:cubicBezTo>
                    <a:pt x="9570" y="114408"/>
                    <a:pt x="7361" y="116129"/>
                    <a:pt x="10306" y="117419"/>
                  </a:cubicBezTo>
                  <a:cubicBezTo>
                    <a:pt x="13987" y="119139"/>
                    <a:pt x="23558" y="120000"/>
                    <a:pt x="24294" y="117849"/>
                  </a:cubicBezTo>
                  <a:cubicBezTo>
                    <a:pt x="25030" y="115698"/>
                    <a:pt x="22822" y="113548"/>
                    <a:pt x="22085" y="112688"/>
                  </a:cubicBezTo>
                  <a:cubicBezTo>
                    <a:pt x="21349" y="111827"/>
                    <a:pt x="20613" y="110107"/>
                    <a:pt x="20613" y="110107"/>
                  </a:cubicBezTo>
                  <a:cubicBezTo>
                    <a:pt x="22822" y="109677"/>
                    <a:pt x="22822" y="109677"/>
                    <a:pt x="22822" y="109677"/>
                  </a:cubicBezTo>
                  <a:cubicBezTo>
                    <a:pt x="22822" y="109677"/>
                    <a:pt x="23558" y="106236"/>
                    <a:pt x="24294" y="105376"/>
                  </a:cubicBezTo>
                  <a:cubicBezTo>
                    <a:pt x="25766" y="104086"/>
                    <a:pt x="26503" y="101075"/>
                    <a:pt x="26503" y="97634"/>
                  </a:cubicBezTo>
                  <a:cubicBezTo>
                    <a:pt x="26503" y="94193"/>
                    <a:pt x="28711" y="87311"/>
                    <a:pt x="30184" y="84731"/>
                  </a:cubicBezTo>
                  <a:cubicBezTo>
                    <a:pt x="30920" y="81720"/>
                    <a:pt x="35337" y="76559"/>
                    <a:pt x="35337" y="73978"/>
                  </a:cubicBezTo>
                  <a:cubicBezTo>
                    <a:pt x="35337" y="71827"/>
                    <a:pt x="36073" y="70537"/>
                    <a:pt x="37546" y="68387"/>
                  </a:cubicBezTo>
                  <a:cubicBezTo>
                    <a:pt x="38282" y="66236"/>
                    <a:pt x="39018" y="64946"/>
                    <a:pt x="40490" y="63655"/>
                  </a:cubicBezTo>
                  <a:cubicBezTo>
                    <a:pt x="41226" y="65806"/>
                    <a:pt x="40490" y="66666"/>
                    <a:pt x="41226" y="68817"/>
                  </a:cubicBezTo>
                  <a:cubicBezTo>
                    <a:pt x="41226" y="71397"/>
                    <a:pt x="41963" y="77419"/>
                    <a:pt x="42699" y="78709"/>
                  </a:cubicBezTo>
                  <a:cubicBezTo>
                    <a:pt x="43435" y="80430"/>
                    <a:pt x="42699" y="82150"/>
                    <a:pt x="41963" y="84301"/>
                  </a:cubicBezTo>
                  <a:cubicBezTo>
                    <a:pt x="41963" y="86451"/>
                    <a:pt x="44171" y="91612"/>
                    <a:pt x="44171" y="93333"/>
                  </a:cubicBezTo>
                  <a:cubicBezTo>
                    <a:pt x="43435" y="95483"/>
                    <a:pt x="42699" y="101505"/>
                    <a:pt x="42699" y="102795"/>
                  </a:cubicBezTo>
                  <a:cubicBezTo>
                    <a:pt x="42699" y="104516"/>
                    <a:pt x="41963" y="106666"/>
                    <a:pt x="41963" y="106666"/>
                  </a:cubicBezTo>
                  <a:cubicBezTo>
                    <a:pt x="41963" y="107096"/>
                    <a:pt x="41963" y="107096"/>
                    <a:pt x="41963" y="107096"/>
                  </a:cubicBezTo>
                  <a:cubicBezTo>
                    <a:pt x="41963" y="109247"/>
                    <a:pt x="41963" y="109247"/>
                    <a:pt x="41963" y="109247"/>
                  </a:cubicBezTo>
                  <a:cubicBezTo>
                    <a:pt x="41226" y="109677"/>
                    <a:pt x="41226" y="109677"/>
                    <a:pt x="41226" y="109677"/>
                  </a:cubicBezTo>
                  <a:cubicBezTo>
                    <a:pt x="41226" y="111397"/>
                    <a:pt x="41226" y="111397"/>
                    <a:pt x="41226" y="111397"/>
                  </a:cubicBezTo>
                  <a:cubicBezTo>
                    <a:pt x="41226" y="111397"/>
                    <a:pt x="44907" y="112688"/>
                    <a:pt x="50061" y="112688"/>
                  </a:cubicBezTo>
                  <a:cubicBezTo>
                    <a:pt x="50797" y="112688"/>
                    <a:pt x="51533" y="112258"/>
                    <a:pt x="51533" y="112258"/>
                  </a:cubicBezTo>
                  <a:cubicBezTo>
                    <a:pt x="51533" y="112258"/>
                    <a:pt x="52269" y="111827"/>
                    <a:pt x="55950" y="113548"/>
                  </a:cubicBezTo>
                  <a:cubicBezTo>
                    <a:pt x="60368" y="115268"/>
                    <a:pt x="64785" y="116129"/>
                    <a:pt x="67730" y="116129"/>
                  </a:cubicBezTo>
                  <a:cubicBezTo>
                    <a:pt x="71411" y="115698"/>
                    <a:pt x="71411" y="115268"/>
                    <a:pt x="71411" y="115268"/>
                  </a:cubicBezTo>
                  <a:cubicBezTo>
                    <a:pt x="71411" y="113978"/>
                    <a:pt x="71411" y="113978"/>
                    <a:pt x="71411" y="113978"/>
                  </a:cubicBezTo>
                  <a:cubicBezTo>
                    <a:pt x="71411" y="113978"/>
                    <a:pt x="71411" y="112688"/>
                    <a:pt x="65521" y="110107"/>
                  </a:cubicBezTo>
                  <a:cubicBezTo>
                    <a:pt x="60368" y="107956"/>
                    <a:pt x="59631" y="106666"/>
                    <a:pt x="60368" y="106666"/>
                  </a:cubicBezTo>
                  <a:cubicBezTo>
                    <a:pt x="61104" y="106666"/>
                    <a:pt x="61104" y="106666"/>
                    <a:pt x="61104" y="106666"/>
                  </a:cubicBezTo>
                  <a:cubicBezTo>
                    <a:pt x="61104" y="106666"/>
                    <a:pt x="59631" y="103655"/>
                    <a:pt x="59631" y="101935"/>
                  </a:cubicBezTo>
                  <a:cubicBezTo>
                    <a:pt x="59631" y="100645"/>
                    <a:pt x="60368" y="93333"/>
                    <a:pt x="60368" y="90752"/>
                  </a:cubicBezTo>
                  <a:cubicBezTo>
                    <a:pt x="61104" y="88602"/>
                    <a:pt x="61104" y="80430"/>
                    <a:pt x="62576" y="75268"/>
                  </a:cubicBezTo>
                  <a:cubicBezTo>
                    <a:pt x="63312" y="70537"/>
                    <a:pt x="63312" y="64946"/>
                    <a:pt x="64049" y="63225"/>
                  </a:cubicBezTo>
                  <a:cubicBezTo>
                    <a:pt x="64049" y="63225"/>
                    <a:pt x="64049" y="61075"/>
                    <a:pt x="63312" y="58494"/>
                  </a:cubicBezTo>
                  <a:cubicBezTo>
                    <a:pt x="64049" y="58924"/>
                    <a:pt x="64049" y="59354"/>
                    <a:pt x="64049" y="59354"/>
                  </a:cubicBezTo>
                  <a:cubicBezTo>
                    <a:pt x="74355" y="58494"/>
                    <a:pt x="74355" y="58494"/>
                    <a:pt x="74355" y="58494"/>
                  </a:cubicBezTo>
                  <a:cubicBezTo>
                    <a:pt x="74355" y="58494"/>
                    <a:pt x="75828" y="60645"/>
                    <a:pt x="75828" y="61505"/>
                  </a:cubicBezTo>
                  <a:cubicBezTo>
                    <a:pt x="76564" y="62795"/>
                    <a:pt x="77300" y="63655"/>
                    <a:pt x="76564" y="64086"/>
                  </a:cubicBezTo>
                  <a:cubicBezTo>
                    <a:pt x="75828" y="64516"/>
                    <a:pt x="73619" y="61935"/>
                    <a:pt x="73619" y="61505"/>
                  </a:cubicBezTo>
                  <a:cubicBezTo>
                    <a:pt x="72883" y="62365"/>
                    <a:pt x="74355" y="63655"/>
                    <a:pt x="74355" y="64086"/>
                  </a:cubicBezTo>
                  <a:cubicBezTo>
                    <a:pt x="75092" y="64946"/>
                    <a:pt x="75092" y="66236"/>
                    <a:pt x="73619" y="65806"/>
                  </a:cubicBezTo>
                  <a:cubicBezTo>
                    <a:pt x="72883" y="65376"/>
                    <a:pt x="72883" y="65376"/>
                    <a:pt x="72147" y="65806"/>
                  </a:cubicBezTo>
                  <a:cubicBezTo>
                    <a:pt x="71411" y="66236"/>
                    <a:pt x="66993" y="65376"/>
                    <a:pt x="66993" y="65376"/>
                  </a:cubicBezTo>
                  <a:cubicBezTo>
                    <a:pt x="66993" y="65376"/>
                    <a:pt x="67730" y="71397"/>
                    <a:pt x="67730" y="73118"/>
                  </a:cubicBezTo>
                  <a:cubicBezTo>
                    <a:pt x="67730" y="74838"/>
                    <a:pt x="69202" y="85591"/>
                    <a:pt x="68466" y="89032"/>
                  </a:cubicBezTo>
                  <a:cubicBezTo>
                    <a:pt x="67730" y="92473"/>
                    <a:pt x="69938" y="102795"/>
                    <a:pt x="69938" y="103655"/>
                  </a:cubicBezTo>
                  <a:cubicBezTo>
                    <a:pt x="69938" y="104946"/>
                    <a:pt x="74355" y="104946"/>
                    <a:pt x="74355" y="104946"/>
                  </a:cubicBezTo>
                  <a:cubicBezTo>
                    <a:pt x="74355" y="104946"/>
                    <a:pt x="73619" y="106236"/>
                    <a:pt x="73619" y="107956"/>
                  </a:cubicBezTo>
                  <a:cubicBezTo>
                    <a:pt x="73619" y="108387"/>
                    <a:pt x="72883" y="109677"/>
                    <a:pt x="73619" y="110967"/>
                  </a:cubicBezTo>
                  <a:cubicBezTo>
                    <a:pt x="74355" y="111827"/>
                    <a:pt x="76564" y="113118"/>
                    <a:pt x="81717" y="113548"/>
                  </a:cubicBezTo>
                  <a:cubicBezTo>
                    <a:pt x="82453" y="113548"/>
                    <a:pt x="85398" y="112688"/>
                    <a:pt x="86134" y="111827"/>
                  </a:cubicBezTo>
                  <a:cubicBezTo>
                    <a:pt x="86871" y="110537"/>
                    <a:pt x="86134" y="110107"/>
                    <a:pt x="86134" y="108817"/>
                  </a:cubicBezTo>
                  <a:cubicBezTo>
                    <a:pt x="85398" y="107526"/>
                    <a:pt x="84662" y="105376"/>
                    <a:pt x="84662" y="104946"/>
                  </a:cubicBezTo>
                  <a:cubicBezTo>
                    <a:pt x="86134" y="104516"/>
                    <a:pt x="85398" y="103655"/>
                    <a:pt x="85398" y="103655"/>
                  </a:cubicBezTo>
                  <a:cubicBezTo>
                    <a:pt x="85398" y="103655"/>
                    <a:pt x="86134" y="100215"/>
                    <a:pt x="85398" y="98924"/>
                  </a:cubicBezTo>
                  <a:cubicBezTo>
                    <a:pt x="84662" y="97204"/>
                    <a:pt x="86134" y="93333"/>
                    <a:pt x="85398" y="92043"/>
                  </a:cubicBezTo>
                  <a:cubicBezTo>
                    <a:pt x="84662" y="90322"/>
                    <a:pt x="83926" y="90322"/>
                    <a:pt x="84662" y="89032"/>
                  </a:cubicBezTo>
                  <a:cubicBezTo>
                    <a:pt x="85398" y="88172"/>
                    <a:pt x="84662" y="86451"/>
                    <a:pt x="85398" y="84301"/>
                  </a:cubicBezTo>
                  <a:cubicBezTo>
                    <a:pt x="86134" y="81720"/>
                    <a:pt x="86871" y="75698"/>
                    <a:pt x="87607" y="73118"/>
                  </a:cubicBezTo>
                  <a:cubicBezTo>
                    <a:pt x="89079" y="70537"/>
                    <a:pt x="87607" y="69677"/>
                    <a:pt x="89079" y="68387"/>
                  </a:cubicBezTo>
                  <a:cubicBezTo>
                    <a:pt x="89815" y="69677"/>
                    <a:pt x="90552" y="79139"/>
                    <a:pt x="90552" y="81720"/>
                  </a:cubicBezTo>
                  <a:cubicBezTo>
                    <a:pt x="89815" y="83870"/>
                    <a:pt x="91288" y="90322"/>
                    <a:pt x="92024" y="92903"/>
                  </a:cubicBezTo>
                  <a:cubicBezTo>
                    <a:pt x="92760" y="95483"/>
                    <a:pt x="92760" y="101935"/>
                    <a:pt x="92760" y="101935"/>
                  </a:cubicBezTo>
                  <a:cubicBezTo>
                    <a:pt x="94233" y="101935"/>
                    <a:pt x="94233" y="101935"/>
                    <a:pt x="94233" y="101935"/>
                  </a:cubicBezTo>
                  <a:cubicBezTo>
                    <a:pt x="93496" y="104516"/>
                    <a:pt x="93496" y="104516"/>
                    <a:pt x="93496" y="104516"/>
                  </a:cubicBezTo>
                  <a:cubicBezTo>
                    <a:pt x="101595" y="106236"/>
                    <a:pt x="101595" y="106236"/>
                    <a:pt x="101595" y="106236"/>
                  </a:cubicBezTo>
                  <a:cubicBezTo>
                    <a:pt x="101595" y="106236"/>
                    <a:pt x="102331" y="105806"/>
                    <a:pt x="104539" y="107096"/>
                  </a:cubicBezTo>
                  <a:cubicBezTo>
                    <a:pt x="109693" y="109247"/>
                    <a:pt x="117055" y="109677"/>
                    <a:pt x="118527" y="109247"/>
                  </a:cubicBezTo>
                  <a:cubicBezTo>
                    <a:pt x="120000" y="109247"/>
                    <a:pt x="119263" y="107096"/>
                    <a:pt x="119263" y="1070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4392612" y="2305050"/>
              <a:ext cx="250825" cy="2651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857" y="103783"/>
                  </a:moveTo>
                  <a:cubicBezTo>
                    <a:pt x="6857" y="110270"/>
                    <a:pt x="13714" y="120000"/>
                    <a:pt x="13714" y="120000"/>
                  </a:cubicBezTo>
                  <a:cubicBezTo>
                    <a:pt x="13714" y="94054"/>
                    <a:pt x="13714" y="94054"/>
                    <a:pt x="13714" y="94054"/>
                  </a:cubicBezTo>
                  <a:cubicBezTo>
                    <a:pt x="13714" y="94054"/>
                    <a:pt x="13714" y="97297"/>
                    <a:pt x="6857" y="94054"/>
                  </a:cubicBezTo>
                  <a:cubicBezTo>
                    <a:pt x="0" y="90810"/>
                    <a:pt x="3428" y="64864"/>
                    <a:pt x="10285" y="68108"/>
                  </a:cubicBezTo>
                  <a:cubicBezTo>
                    <a:pt x="17142" y="68108"/>
                    <a:pt x="20571" y="74594"/>
                    <a:pt x="20571" y="74594"/>
                  </a:cubicBezTo>
                  <a:cubicBezTo>
                    <a:pt x="20571" y="74594"/>
                    <a:pt x="20571" y="68108"/>
                    <a:pt x="20571" y="61621"/>
                  </a:cubicBezTo>
                  <a:cubicBezTo>
                    <a:pt x="20571" y="58378"/>
                    <a:pt x="34285" y="45405"/>
                    <a:pt x="34285" y="42162"/>
                  </a:cubicBezTo>
                  <a:cubicBezTo>
                    <a:pt x="37714" y="38918"/>
                    <a:pt x="37714" y="32432"/>
                    <a:pt x="44571" y="29189"/>
                  </a:cubicBezTo>
                  <a:cubicBezTo>
                    <a:pt x="75428" y="12972"/>
                    <a:pt x="99428" y="32432"/>
                    <a:pt x="106285" y="42162"/>
                  </a:cubicBezTo>
                  <a:cubicBezTo>
                    <a:pt x="116571" y="51891"/>
                    <a:pt x="102857" y="97297"/>
                    <a:pt x="106285" y="94054"/>
                  </a:cubicBezTo>
                  <a:cubicBezTo>
                    <a:pt x="106285" y="90810"/>
                    <a:pt x="113142" y="87567"/>
                    <a:pt x="113142" y="77837"/>
                  </a:cubicBezTo>
                  <a:cubicBezTo>
                    <a:pt x="116571" y="71351"/>
                    <a:pt x="116571" y="51891"/>
                    <a:pt x="116571" y="45405"/>
                  </a:cubicBezTo>
                  <a:cubicBezTo>
                    <a:pt x="116571" y="38918"/>
                    <a:pt x="120000" y="32432"/>
                    <a:pt x="116571" y="25945"/>
                  </a:cubicBezTo>
                  <a:cubicBezTo>
                    <a:pt x="113142" y="19459"/>
                    <a:pt x="102857" y="16216"/>
                    <a:pt x="99428" y="12972"/>
                  </a:cubicBezTo>
                  <a:cubicBezTo>
                    <a:pt x="96000" y="9729"/>
                    <a:pt x="89142" y="9729"/>
                    <a:pt x="85714" y="9729"/>
                  </a:cubicBezTo>
                  <a:cubicBezTo>
                    <a:pt x="82285" y="9729"/>
                    <a:pt x="78857" y="19459"/>
                    <a:pt x="78857" y="12972"/>
                  </a:cubicBezTo>
                  <a:cubicBezTo>
                    <a:pt x="78857" y="6486"/>
                    <a:pt x="72000" y="0"/>
                    <a:pt x="72000" y="0"/>
                  </a:cubicBezTo>
                  <a:cubicBezTo>
                    <a:pt x="72000" y="3243"/>
                    <a:pt x="68571" y="9729"/>
                    <a:pt x="68571" y="9729"/>
                  </a:cubicBezTo>
                  <a:cubicBezTo>
                    <a:pt x="68571" y="9729"/>
                    <a:pt x="68571" y="3243"/>
                    <a:pt x="65142" y="6486"/>
                  </a:cubicBezTo>
                  <a:cubicBezTo>
                    <a:pt x="61714" y="9729"/>
                    <a:pt x="48000" y="9729"/>
                    <a:pt x="48000" y="12972"/>
                  </a:cubicBezTo>
                  <a:cubicBezTo>
                    <a:pt x="44571" y="12972"/>
                    <a:pt x="41142" y="9729"/>
                    <a:pt x="34285" y="12972"/>
                  </a:cubicBezTo>
                  <a:cubicBezTo>
                    <a:pt x="24000" y="19459"/>
                    <a:pt x="17142" y="29189"/>
                    <a:pt x="13714" y="32432"/>
                  </a:cubicBezTo>
                  <a:cubicBezTo>
                    <a:pt x="10285" y="35675"/>
                    <a:pt x="13714" y="35675"/>
                    <a:pt x="10285" y="38918"/>
                  </a:cubicBezTo>
                  <a:cubicBezTo>
                    <a:pt x="10285" y="42162"/>
                    <a:pt x="6857" y="48648"/>
                    <a:pt x="6857" y="48648"/>
                  </a:cubicBezTo>
                  <a:cubicBezTo>
                    <a:pt x="6857" y="51891"/>
                    <a:pt x="3428" y="61621"/>
                    <a:pt x="3428" y="71351"/>
                  </a:cubicBezTo>
                  <a:cubicBezTo>
                    <a:pt x="0" y="77837"/>
                    <a:pt x="3428" y="100540"/>
                    <a:pt x="3428" y="100540"/>
                  </a:cubicBezTo>
                  <a:cubicBezTo>
                    <a:pt x="3428" y="100540"/>
                    <a:pt x="3428" y="97297"/>
                    <a:pt x="6857" y="1037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4779962" y="2398713"/>
              <a:ext cx="206374" cy="1920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551" y="120000"/>
                  </a:moveTo>
                  <a:cubicBezTo>
                    <a:pt x="20689" y="111111"/>
                    <a:pt x="16551" y="93333"/>
                    <a:pt x="16551" y="88888"/>
                  </a:cubicBezTo>
                  <a:cubicBezTo>
                    <a:pt x="16551" y="80000"/>
                    <a:pt x="20689" y="80000"/>
                    <a:pt x="20689" y="66666"/>
                  </a:cubicBezTo>
                  <a:cubicBezTo>
                    <a:pt x="20689" y="57777"/>
                    <a:pt x="20689" y="57777"/>
                    <a:pt x="28965" y="44444"/>
                  </a:cubicBezTo>
                  <a:cubicBezTo>
                    <a:pt x="33103" y="31111"/>
                    <a:pt x="57931" y="31111"/>
                    <a:pt x="74482" y="31111"/>
                  </a:cubicBezTo>
                  <a:cubicBezTo>
                    <a:pt x="91034" y="31111"/>
                    <a:pt x="99310" y="40000"/>
                    <a:pt x="103448" y="44444"/>
                  </a:cubicBezTo>
                  <a:cubicBezTo>
                    <a:pt x="103448" y="48888"/>
                    <a:pt x="111724" y="71111"/>
                    <a:pt x="107586" y="93333"/>
                  </a:cubicBezTo>
                  <a:cubicBezTo>
                    <a:pt x="103448" y="115555"/>
                    <a:pt x="111724" y="111111"/>
                    <a:pt x="111724" y="111111"/>
                  </a:cubicBezTo>
                  <a:cubicBezTo>
                    <a:pt x="111724" y="111111"/>
                    <a:pt x="111724" y="102222"/>
                    <a:pt x="115862" y="97777"/>
                  </a:cubicBezTo>
                  <a:cubicBezTo>
                    <a:pt x="120000" y="84444"/>
                    <a:pt x="115862" y="62222"/>
                    <a:pt x="111724" y="48888"/>
                  </a:cubicBezTo>
                  <a:cubicBezTo>
                    <a:pt x="111724" y="40000"/>
                    <a:pt x="107586" y="31111"/>
                    <a:pt x="107586" y="26666"/>
                  </a:cubicBezTo>
                  <a:cubicBezTo>
                    <a:pt x="103448" y="26666"/>
                    <a:pt x="103448" y="22222"/>
                    <a:pt x="99310" y="17777"/>
                  </a:cubicBezTo>
                  <a:cubicBezTo>
                    <a:pt x="95172" y="8888"/>
                    <a:pt x="78620" y="8888"/>
                    <a:pt x="70344" y="4444"/>
                  </a:cubicBezTo>
                  <a:cubicBezTo>
                    <a:pt x="62068" y="0"/>
                    <a:pt x="45517" y="8888"/>
                    <a:pt x="37241" y="8888"/>
                  </a:cubicBezTo>
                  <a:cubicBezTo>
                    <a:pt x="33103" y="13333"/>
                    <a:pt x="33103" y="17777"/>
                    <a:pt x="20689" y="22222"/>
                  </a:cubicBezTo>
                  <a:cubicBezTo>
                    <a:pt x="12413" y="31111"/>
                    <a:pt x="16551" y="35555"/>
                    <a:pt x="12413" y="40000"/>
                  </a:cubicBezTo>
                  <a:cubicBezTo>
                    <a:pt x="12413" y="48888"/>
                    <a:pt x="12413" y="44444"/>
                    <a:pt x="8275" y="53333"/>
                  </a:cubicBezTo>
                  <a:cubicBezTo>
                    <a:pt x="4137" y="66666"/>
                    <a:pt x="4137" y="62222"/>
                    <a:pt x="4137" y="71111"/>
                  </a:cubicBezTo>
                  <a:cubicBezTo>
                    <a:pt x="0" y="84444"/>
                    <a:pt x="8275" y="106666"/>
                    <a:pt x="12413" y="115555"/>
                  </a:cubicBezTo>
                  <a:cubicBezTo>
                    <a:pt x="12413" y="120000"/>
                    <a:pt x="16551" y="120000"/>
                    <a:pt x="16551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" name="Title 1"/>
          <p:cNvSpPr>
            <a:spLocks noGrp="1"/>
          </p:cNvSpPr>
          <p:nvPr>
            <p:ph type="ctrTitle"/>
          </p:nvPr>
        </p:nvSpPr>
        <p:spPr>
          <a:xfrm>
            <a:off x="914401" y="1905000"/>
            <a:ext cx="10363200" cy="2079624"/>
          </a:xfrm>
        </p:spPr>
        <p:txBody>
          <a:bodyPr>
            <a:noAutofit/>
          </a:bodyPr>
          <a:lstStyle>
            <a:lvl1pPr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4029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>
            <a:extLst>
              <a:ext uri="{FF2B5EF4-FFF2-40B4-BE49-F238E27FC236}">
                <a16:creationId xmlns:a16="http://schemas.microsoft.com/office/drawing/2014/main" id="{2699290D-3032-4AE0-81FF-262D2EE32EAA}"/>
              </a:ext>
            </a:extLst>
          </p:cNvPr>
          <p:cNvSpPr/>
          <p:nvPr userDrawn="1"/>
        </p:nvSpPr>
        <p:spPr>
          <a:xfrm>
            <a:off x="0" y="4861833"/>
            <a:ext cx="12192000" cy="82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15000"/>
                </a:schemeClr>
              </a:gs>
              <a:gs pos="100000">
                <a:schemeClr val="accent6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54390118-1F68-4D42-B681-CA7A04497047}"/>
              </a:ext>
            </a:extLst>
          </p:cNvPr>
          <p:cNvSpPr/>
          <p:nvPr userDrawn="1"/>
        </p:nvSpPr>
        <p:spPr>
          <a:xfrm>
            <a:off x="7072045" y="5219720"/>
            <a:ext cx="1152000" cy="1122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44604453-B726-4F56-8AF6-033CB4ED7150}"/>
              </a:ext>
            </a:extLst>
          </p:cNvPr>
          <p:cNvSpPr/>
          <p:nvPr userDrawn="1"/>
        </p:nvSpPr>
        <p:spPr>
          <a:xfrm>
            <a:off x="3910155" y="5219720"/>
            <a:ext cx="1248000" cy="1122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1" name="Graphic 150">
            <a:extLst>
              <a:ext uri="{FF2B5EF4-FFF2-40B4-BE49-F238E27FC236}">
                <a16:creationId xmlns:a16="http://schemas.microsoft.com/office/drawing/2014/main" id="{277FE396-F751-4915-856C-1A492D9D16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5151" y="2672728"/>
            <a:ext cx="614400" cy="834354"/>
          </a:xfrm>
          <a:prstGeom prst="rect">
            <a:avLst/>
          </a:prstGeom>
        </p:spPr>
      </p:pic>
      <p:sp>
        <p:nvSpPr>
          <p:cNvPr id="104" name="Rectangle 103">
            <a:extLst>
              <a:ext uri="{FF2B5EF4-FFF2-40B4-BE49-F238E27FC236}">
                <a16:creationId xmlns:a16="http://schemas.microsoft.com/office/drawing/2014/main" id="{E2D9C821-AD3D-4AB9-AD5A-6FDE02E942CB}"/>
              </a:ext>
            </a:extLst>
          </p:cNvPr>
          <p:cNvSpPr/>
          <p:nvPr userDrawn="1"/>
        </p:nvSpPr>
        <p:spPr>
          <a:xfrm>
            <a:off x="-1" y="1525541"/>
            <a:ext cx="12192000" cy="25200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15000"/>
                </a:schemeClr>
              </a:gs>
              <a:gs pos="100000">
                <a:schemeClr val="accent3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412F6693-9A02-4E21-97A6-2035B659A7A5}"/>
              </a:ext>
            </a:extLst>
          </p:cNvPr>
          <p:cNvSpPr/>
          <p:nvPr userDrawn="1"/>
        </p:nvSpPr>
        <p:spPr>
          <a:xfrm>
            <a:off x="1828855" y="1399541"/>
            <a:ext cx="672000" cy="5040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5" name="Title 1">
            <a:extLst>
              <a:ext uri="{FF2B5EF4-FFF2-40B4-BE49-F238E27FC236}">
                <a16:creationId xmlns:a16="http://schemas.microsoft.com/office/drawing/2014/main" id="{4E4E05BF-5E4A-4A0E-96BD-83B0F33189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31966" y="295114"/>
            <a:ext cx="10128068" cy="693374"/>
          </a:xfrm>
        </p:spPr>
        <p:txBody>
          <a:bodyPr anchor="b">
            <a:noAutofit/>
          </a:bodyPr>
          <a:lstStyle>
            <a:lvl1pPr algn="ctr">
              <a:defRPr sz="3700" b="1"/>
            </a:lvl1pPr>
          </a:lstStyle>
          <a:p>
            <a:r>
              <a:rPr lang="en-US" dirty="0"/>
              <a:t>My Family Tree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35DD9954-2F9A-4373-BB06-E1309A93DEF5}"/>
              </a:ext>
            </a:extLst>
          </p:cNvPr>
          <p:cNvSpPr/>
          <p:nvPr userDrawn="1"/>
        </p:nvSpPr>
        <p:spPr>
          <a:xfrm>
            <a:off x="436271" y="1399541"/>
            <a:ext cx="672000" cy="5040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B2988597-FC51-4182-B7B9-6863980C44E1}"/>
              </a:ext>
            </a:extLst>
          </p:cNvPr>
          <p:cNvSpPr/>
          <p:nvPr userDrawn="1"/>
        </p:nvSpPr>
        <p:spPr>
          <a:xfrm>
            <a:off x="5059200" y="4498233"/>
            <a:ext cx="2073600" cy="155520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1E7E587-52BF-4373-95E7-56DD2AB6E703}"/>
              </a:ext>
            </a:extLst>
          </p:cNvPr>
          <p:cNvSpPr/>
          <p:nvPr userDrawn="1"/>
        </p:nvSpPr>
        <p:spPr>
          <a:xfrm>
            <a:off x="-1" y="3640282"/>
            <a:ext cx="12192000" cy="504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15000"/>
                </a:schemeClr>
              </a:gs>
              <a:gs pos="100000">
                <a:schemeClr val="accent5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1" name="Graphic 100">
            <a:extLst>
              <a:ext uri="{FF2B5EF4-FFF2-40B4-BE49-F238E27FC236}">
                <a16:creationId xmlns:a16="http://schemas.microsoft.com/office/drawing/2014/main" id="{23E5B8D4-D0C2-47B9-B8F4-0F0F06A8E8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62675" y="3887964"/>
            <a:ext cx="1872000" cy="931628"/>
          </a:xfrm>
          <a:prstGeom prst="rect">
            <a:avLst/>
          </a:prstGeom>
        </p:spPr>
      </p:pic>
      <p:sp>
        <p:nvSpPr>
          <p:cNvPr id="102" name="Oval 101">
            <a:extLst>
              <a:ext uri="{FF2B5EF4-FFF2-40B4-BE49-F238E27FC236}">
                <a16:creationId xmlns:a16="http://schemas.microsoft.com/office/drawing/2014/main" id="{2D758655-BE67-4C29-8148-4B6B3B49E3B6}"/>
              </a:ext>
            </a:extLst>
          </p:cNvPr>
          <p:cNvSpPr/>
          <p:nvPr userDrawn="1"/>
        </p:nvSpPr>
        <p:spPr>
          <a:xfrm>
            <a:off x="1161249" y="3478282"/>
            <a:ext cx="1104000" cy="82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FC6E1251-FB19-4E45-A083-534A748D483C}"/>
              </a:ext>
            </a:extLst>
          </p:cNvPr>
          <p:cNvSpPr/>
          <p:nvPr userDrawn="1"/>
        </p:nvSpPr>
        <p:spPr>
          <a:xfrm>
            <a:off x="2416835" y="4699833"/>
            <a:ext cx="1536000" cy="115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6" name="Subtitle 2">
            <a:extLst>
              <a:ext uri="{FF2B5EF4-FFF2-40B4-BE49-F238E27FC236}">
                <a16:creationId xmlns:a16="http://schemas.microsoft.com/office/drawing/2014/main" id="{D3BD1F1A-DFED-4362-86F8-6345F945E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989861"/>
            <a:ext cx="9144000" cy="36512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8" name="Graphic 107">
            <a:extLst>
              <a:ext uri="{FF2B5EF4-FFF2-40B4-BE49-F238E27FC236}">
                <a16:creationId xmlns:a16="http://schemas.microsoft.com/office/drawing/2014/main" id="{03107ABC-48AF-49A0-8754-3EB34572476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2271" y="1929254"/>
            <a:ext cx="552000" cy="523590"/>
          </a:xfrm>
          <a:prstGeom prst="rect">
            <a:avLst/>
          </a:prstGeom>
        </p:spPr>
      </p:pic>
      <p:pic>
        <p:nvPicPr>
          <p:cNvPr id="109" name="Graphic 108">
            <a:extLst>
              <a:ext uri="{FF2B5EF4-FFF2-40B4-BE49-F238E27FC236}">
                <a16:creationId xmlns:a16="http://schemas.microsoft.com/office/drawing/2014/main" id="{C758E018-2823-4E60-85D3-F63EA1ED1E5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55777" y="1929254"/>
            <a:ext cx="552000" cy="523590"/>
          </a:xfrm>
          <a:prstGeom prst="rect">
            <a:avLst/>
          </a:prstGeom>
        </p:spPr>
      </p:pic>
      <p:pic>
        <p:nvPicPr>
          <p:cNvPr id="110" name="Graphic 109">
            <a:extLst>
              <a:ext uri="{FF2B5EF4-FFF2-40B4-BE49-F238E27FC236}">
                <a16:creationId xmlns:a16="http://schemas.microsoft.com/office/drawing/2014/main" id="{6707937B-C2C2-4360-A658-71036A96E1B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67593" y="1929254"/>
            <a:ext cx="552000" cy="523590"/>
          </a:xfrm>
          <a:prstGeom prst="rect">
            <a:avLst/>
          </a:prstGeom>
        </p:spPr>
      </p:pic>
      <p:pic>
        <p:nvPicPr>
          <p:cNvPr id="111" name="Graphic 110">
            <a:extLst>
              <a:ext uri="{FF2B5EF4-FFF2-40B4-BE49-F238E27FC236}">
                <a16:creationId xmlns:a16="http://schemas.microsoft.com/office/drawing/2014/main" id="{F88A0521-230A-41A8-988B-16A9BE58019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51100" y="1929254"/>
            <a:ext cx="552000" cy="523590"/>
          </a:xfrm>
          <a:prstGeom prst="rect">
            <a:avLst/>
          </a:prstGeom>
        </p:spPr>
      </p:pic>
      <p:sp>
        <p:nvSpPr>
          <p:cNvPr id="112" name="Rectangle 111">
            <a:extLst>
              <a:ext uri="{FF2B5EF4-FFF2-40B4-BE49-F238E27FC236}">
                <a16:creationId xmlns:a16="http://schemas.microsoft.com/office/drawing/2014/main" id="{5ABCF68E-2120-433A-B34C-19A73D1DDEF4}"/>
              </a:ext>
            </a:extLst>
          </p:cNvPr>
          <p:cNvSpPr/>
          <p:nvPr userDrawn="1"/>
        </p:nvSpPr>
        <p:spPr>
          <a:xfrm>
            <a:off x="0" y="2504003"/>
            <a:ext cx="12192000" cy="3708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15000"/>
                </a:schemeClr>
              </a:gs>
              <a:gs pos="100000">
                <a:schemeClr val="accent4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3" name="Graphic 112">
            <a:extLst>
              <a:ext uri="{FF2B5EF4-FFF2-40B4-BE49-F238E27FC236}">
                <a16:creationId xmlns:a16="http://schemas.microsoft.com/office/drawing/2014/main" id="{4EDF588E-D7F4-4967-A0DB-1A8DE844209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27648" y="2672728"/>
            <a:ext cx="614400" cy="834354"/>
          </a:xfrm>
          <a:prstGeom prst="rect">
            <a:avLst/>
          </a:prstGeom>
        </p:spPr>
      </p:pic>
      <p:sp>
        <p:nvSpPr>
          <p:cNvPr id="114" name="Picture Placeholder 7">
            <a:extLst>
              <a:ext uri="{FF2B5EF4-FFF2-40B4-BE49-F238E27FC236}">
                <a16:creationId xmlns:a16="http://schemas.microsoft.com/office/drawing/2014/main" id="{D5468F4D-567F-45A1-B612-6C696AEEA94E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233249" y="3527964"/>
            <a:ext cx="960000" cy="720000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pic</a:t>
            </a:r>
          </a:p>
        </p:txBody>
      </p:sp>
      <p:pic>
        <p:nvPicPr>
          <p:cNvPr id="115" name="Graphic 114">
            <a:extLst>
              <a:ext uri="{FF2B5EF4-FFF2-40B4-BE49-F238E27FC236}">
                <a16:creationId xmlns:a16="http://schemas.microsoft.com/office/drawing/2014/main" id="{E5A6D020-33EA-44E0-96A1-B8D53B16FB8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57919" y="2672728"/>
            <a:ext cx="614400" cy="834354"/>
          </a:xfrm>
          <a:prstGeom prst="rect">
            <a:avLst/>
          </a:prstGeom>
        </p:spPr>
      </p:pic>
      <p:sp>
        <p:nvSpPr>
          <p:cNvPr id="116" name="Picture Placeholder 7">
            <a:extLst>
              <a:ext uri="{FF2B5EF4-FFF2-40B4-BE49-F238E27FC236}">
                <a16:creationId xmlns:a16="http://schemas.microsoft.com/office/drawing/2014/main" id="{5C359B50-F550-4389-BFE1-51575A54EA0F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2488835" y="4753833"/>
            <a:ext cx="1392000" cy="1044000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7" name="Picture Placeholder 7">
            <a:extLst>
              <a:ext uri="{FF2B5EF4-FFF2-40B4-BE49-F238E27FC236}">
                <a16:creationId xmlns:a16="http://schemas.microsoft.com/office/drawing/2014/main" id="{59C2101D-9E71-47C8-A472-488A44298B8F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>
          <a:xfrm>
            <a:off x="5208000" y="4609833"/>
            <a:ext cx="1776000" cy="133200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6"/>
              </a:gs>
            </a:gsLst>
            <a:lin ang="0" scaled="1"/>
          </a:gradFill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78A9B9DE-A1A2-48DB-A279-D28D2086825A}"/>
              </a:ext>
            </a:extLst>
          </p:cNvPr>
          <p:cNvSpPr/>
          <p:nvPr userDrawn="1"/>
        </p:nvSpPr>
        <p:spPr>
          <a:xfrm>
            <a:off x="4107433" y="3473964"/>
            <a:ext cx="1104000" cy="82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9" name="Picture Placeholder 7">
            <a:extLst>
              <a:ext uri="{FF2B5EF4-FFF2-40B4-BE49-F238E27FC236}">
                <a16:creationId xmlns:a16="http://schemas.microsoft.com/office/drawing/2014/main" id="{094AC2D2-5413-4C72-A037-2F6A9EF84A6B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4179433" y="3527964"/>
            <a:ext cx="960000" cy="720000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85BA49CD-58A7-45F4-9B9B-A2C50A228006}"/>
              </a:ext>
            </a:extLst>
          </p:cNvPr>
          <p:cNvSpPr/>
          <p:nvPr userDrawn="1"/>
        </p:nvSpPr>
        <p:spPr>
          <a:xfrm>
            <a:off x="623836" y="2370803"/>
            <a:ext cx="849600" cy="6372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1" name="Picture Placeholder 7">
            <a:extLst>
              <a:ext uri="{FF2B5EF4-FFF2-40B4-BE49-F238E27FC236}">
                <a16:creationId xmlns:a16="http://schemas.microsoft.com/office/drawing/2014/main" id="{3275F763-AB5A-41D6-8AAC-491E3EFD7D3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88636" y="2419403"/>
            <a:ext cx="720000" cy="540000"/>
          </a:xfrm>
          <a:prstGeom prst="ellipse">
            <a:avLst/>
          </a:prstGeom>
          <a:solidFill>
            <a:schemeClr val="bg2"/>
          </a:solidFill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D5A6EAC7-326E-4AE5-BBD5-DC0B79F4C15F}"/>
              </a:ext>
            </a:extLst>
          </p:cNvPr>
          <p:cNvSpPr/>
          <p:nvPr userDrawn="1"/>
        </p:nvSpPr>
        <p:spPr>
          <a:xfrm>
            <a:off x="2006139" y="2370803"/>
            <a:ext cx="849600" cy="6372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3" name="Picture Placeholder 7">
            <a:extLst>
              <a:ext uri="{FF2B5EF4-FFF2-40B4-BE49-F238E27FC236}">
                <a16:creationId xmlns:a16="http://schemas.microsoft.com/office/drawing/2014/main" id="{02E3FDE2-C36D-4A43-A48B-A95152D04DA0}"/>
              </a:ext>
            </a:extLst>
          </p:cNvPr>
          <p:cNvSpPr>
            <a:spLocks noGrp="1"/>
          </p:cNvSpPr>
          <p:nvPr>
            <p:ph type="pic" sz="quarter" idx="67" hasCustomPrompt="1"/>
          </p:nvPr>
        </p:nvSpPr>
        <p:spPr>
          <a:xfrm>
            <a:off x="2070939" y="2419403"/>
            <a:ext cx="720000" cy="540000"/>
          </a:xfrm>
          <a:prstGeom prst="ellipse">
            <a:avLst/>
          </a:prstGeom>
          <a:solidFill>
            <a:schemeClr val="bg2"/>
          </a:solidFill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0E2AC614-CE33-4CB7-8389-6ED9973B90D1}"/>
              </a:ext>
            </a:extLst>
          </p:cNvPr>
          <p:cNvSpPr/>
          <p:nvPr userDrawn="1"/>
        </p:nvSpPr>
        <p:spPr>
          <a:xfrm>
            <a:off x="3520644" y="2370803"/>
            <a:ext cx="849600" cy="6372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5" name="Picture Placeholder 7">
            <a:extLst>
              <a:ext uri="{FF2B5EF4-FFF2-40B4-BE49-F238E27FC236}">
                <a16:creationId xmlns:a16="http://schemas.microsoft.com/office/drawing/2014/main" id="{7AB1C94C-FE84-40F1-ACDE-80FDA446176B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3585444" y="2419403"/>
            <a:ext cx="720000" cy="540000"/>
          </a:xfrm>
          <a:prstGeom prst="ellipse">
            <a:avLst/>
          </a:prstGeom>
          <a:solidFill>
            <a:schemeClr val="bg2"/>
          </a:solidFill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9FB59926-0E9A-42D9-999B-A51ABEDB2F5E}"/>
              </a:ext>
            </a:extLst>
          </p:cNvPr>
          <p:cNvSpPr/>
          <p:nvPr userDrawn="1"/>
        </p:nvSpPr>
        <p:spPr>
          <a:xfrm>
            <a:off x="4902947" y="2370803"/>
            <a:ext cx="849600" cy="6372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7" name="Picture Placeholder 7">
            <a:extLst>
              <a:ext uri="{FF2B5EF4-FFF2-40B4-BE49-F238E27FC236}">
                <a16:creationId xmlns:a16="http://schemas.microsoft.com/office/drawing/2014/main" id="{6AACA5B5-6BD4-4F11-BF1D-9AC708CF605B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4967747" y="2419403"/>
            <a:ext cx="720000" cy="540000"/>
          </a:xfrm>
          <a:prstGeom prst="ellipse">
            <a:avLst/>
          </a:prstGeom>
          <a:solidFill>
            <a:schemeClr val="bg2"/>
          </a:solidFill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D59A53D3-313B-44A0-977E-5C9621B3835D}"/>
              </a:ext>
            </a:extLst>
          </p:cNvPr>
          <p:cNvSpPr/>
          <p:nvPr userDrawn="1"/>
        </p:nvSpPr>
        <p:spPr>
          <a:xfrm>
            <a:off x="971772" y="1399541"/>
            <a:ext cx="672000" cy="5040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9" name="Picture Placeholder 7">
            <a:extLst>
              <a:ext uri="{FF2B5EF4-FFF2-40B4-BE49-F238E27FC236}">
                <a16:creationId xmlns:a16="http://schemas.microsoft.com/office/drawing/2014/main" id="{3BD6A079-63A5-41EA-9715-A00E8FDAF28B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1043772" y="1453541"/>
            <a:ext cx="528000" cy="396000"/>
          </a:xfrm>
          <a:prstGeom prst="ellipse">
            <a:avLst/>
          </a:prstGeom>
          <a:solidFill>
            <a:schemeClr val="tx2"/>
          </a:solidFill>
          <a:ln w="12700">
            <a:noFill/>
          </a:ln>
        </p:spPr>
        <p:txBody>
          <a:bodyPr lIns="0" rIns="0"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B716BD37-11BD-429F-A27B-A1C359F66B16}"/>
              </a:ext>
            </a:extLst>
          </p:cNvPr>
          <p:cNvSpPr/>
          <p:nvPr userDrawn="1"/>
        </p:nvSpPr>
        <p:spPr>
          <a:xfrm>
            <a:off x="3337771" y="1399541"/>
            <a:ext cx="672000" cy="5040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477164F8-E317-4574-B7AE-2A5B373EB3AF}"/>
              </a:ext>
            </a:extLst>
          </p:cNvPr>
          <p:cNvSpPr/>
          <p:nvPr userDrawn="1"/>
        </p:nvSpPr>
        <p:spPr>
          <a:xfrm>
            <a:off x="3873272" y="1399541"/>
            <a:ext cx="672000" cy="5040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7" name="Picture Placeholder 7">
            <a:extLst>
              <a:ext uri="{FF2B5EF4-FFF2-40B4-BE49-F238E27FC236}">
                <a16:creationId xmlns:a16="http://schemas.microsoft.com/office/drawing/2014/main" id="{FA15BFA0-7464-4651-B719-7ADA3DFD5B13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3945272" y="1453541"/>
            <a:ext cx="528000" cy="396000"/>
          </a:xfrm>
          <a:prstGeom prst="ellipse">
            <a:avLst/>
          </a:prstGeom>
          <a:solidFill>
            <a:schemeClr val="tx2"/>
          </a:solidFill>
          <a:ln w="12700">
            <a:noFill/>
          </a:ln>
        </p:spPr>
        <p:txBody>
          <a:bodyPr lIns="0" rIns="0"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FC30F70C-3D9A-46D3-BD60-EF33528A992F}"/>
              </a:ext>
            </a:extLst>
          </p:cNvPr>
          <p:cNvSpPr/>
          <p:nvPr userDrawn="1"/>
        </p:nvSpPr>
        <p:spPr>
          <a:xfrm>
            <a:off x="4720816" y="1399541"/>
            <a:ext cx="672000" cy="5040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E9251AE7-029A-4103-AD75-BA33D84E5043}"/>
              </a:ext>
            </a:extLst>
          </p:cNvPr>
          <p:cNvSpPr/>
          <p:nvPr userDrawn="1"/>
        </p:nvSpPr>
        <p:spPr>
          <a:xfrm>
            <a:off x="5256317" y="1399541"/>
            <a:ext cx="672000" cy="5040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1" name="Picture Placeholder 7">
            <a:extLst>
              <a:ext uri="{FF2B5EF4-FFF2-40B4-BE49-F238E27FC236}">
                <a16:creationId xmlns:a16="http://schemas.microsoft.com/office/drawing/2014/main" id="{19CF552B-7019-489F-AB0B-AAFF456FFAD4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5328317" y="1453541"/>
            <a:ext cx="528000" cy="396000"/>
          </a:xfrm>
          <a:prstGeom prst="ellipse">
            <a:avLst/>
          </a:prstGeom>
          <a:solidFill>
            <a:schemeClr val="tx2"/>
          </a:solidFill>
          <a:ln w="12700">
            <a:noFill/>
          </a:ln>
        </p:spPr>
        <p:txBody>
          <a:bodyPr lIns="0" rIns="0"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AD07BA4C-483A-4AE1-B1A3-18935AEEF4A8}"/>
              </a:ext>
            </a:extLst>
          </p:cNvPr>
          <p:cNvSpPr/>
          <p:nvPr userDrawn="1"/>
        </p:nvSpPr>
        <p:spPr>
          <a:xfrm>
            <a:off x="6233773" y="1399541"/>
            <a:ext cx="672000" cy="50400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3" name="Graphic 142">
            <a:extLst>
              <a:ext uri="{FF2B5EF4-FFF2-40B4-BE49-F238E27FC236}">
                <a16:creationId xmlns:a16="http://schemas.microsoft.com/office/drawing/2014/main" id="{8584F3AD-E90A-45C1-A195-D1BB5CEDCCF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060177" y="3887964"/>
            <a:ext cx="1872000" cy="931628"/>
          </a:xfrm>
          <a:prstGeom prst="rect">
            <a:avLst/>
          </a:prstGeom>
        </p:spPr>
      </p:pic>
      <p:sp>
        <p:nvSpPr>
          <p:cNvPr id="144" name="Oval 143">
            <a:extLst>
              <a:ext uri="{FF2B5EF4-FFF2-40B4-BE49-F238E27FC236}">
                <a16:creationId xmlns:a16="http://schemas.microsoft.com/office/drawing/2014/main" id="{707DE560-0B63-472B-83F9-39318BE53990}"/>
              </a:ext>
            </a:extLst>
          </p:cNvPr>
          <p:cNvSpPr/>
          <p:nvPr userDrawn="1"/>
        </p:nvSpPr>
        <p:spPr>
          <a:xfrm>
            <a:off x="6963832" y="3478282"/>
            <a:ext cx="1104000" cy="82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AF979014-9965-4A7B-8740-A422F3E5A737}"/>
              </a:ext>
            </a:extLst>
          </p:cNvPr>
          <p:cNvSpPr/>
          <p:nvPr userDrawn="1"/>
        </p:nvSpPr>
        <p:spPr>
          <a:xfrm>
            <a:off x="8214337" y="4699833"/>
            <a:ext cx="1536000" cy="1152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7" name="Graphic 146">
            <a:extLst>
              <a:ext uri="{FF2B5EF4-FFF2-40B4-BE49-F238E27FC236}">
                <a16:creationId xmlns:a16="http://schemas.microsoft.com/office/drawing/2014/main" id="{C819C384-F1C8-446F-A4CA-902D46D01CB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69773" y="1929254"/>
            <a:ext cx="552000" cy="523590"/>
          </a:xfrm>
          <a:prstGeom prst="rect">
            <a:avLst/>
          </a:prstGeom>
        </p:spPr>
      </p:pic>
      <p:pic>
        <p:nvPicPr>
          <p:cNvPr id="148" name="Graphic 147">
            <a:extLst>
              <a:ext uri="{FF2B5EF4-FFF2-40B4-BE49-F238E27FC236}">
                <a16:creationId xmlns:a16="http://schemas.microsoft.com/office/drawing/2014/main" id="{CF417655-EDDE-4D9E-837E-7FA6A43059A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53280" y="1929254"/>
            <a:ext cx="552000" cy="523590"/>
          </a:xfrm>
          <a:prstGeom prst="rect">
            <a:avLst/>
          </a:prstGeom>
        </p:spPr>
      </p:pic>
      <p:pic>
        <p:nvPicPr>
          <p:cNvPr id="149" name="Graphic 148">
            <a:extLst>
              <a:ext uri="{FF2B5EF4-FFF2-40B4-BE49-F238E27FC236}">
                <a16:creationId xmlns:a16="http://schemas.microsoft.com/office/drawing/2014/main" id="{437CEFA0-47DC-43B1-B915-050AFD65F28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465096" y="1929254"/>
            <a:ext cx="552000" cy="523590"/>
          </a:xfrm>
          <a:prstGeom prst="rect">
            <a:avLst/>
          </a:prstGeom>
        </p:spPr>
      </p:pic>
      <p:pic>
        <p:nvPicPr>
          <p:cNvPr id="150" name="Graphic 149">
            <a:extLst>
              <a:ext uri="{FF2B5EF4-FFF2-40B4-BE49-F238E27FC236}">
                <a16:creationId xmlns:a16="http://schemas.microsoft.com/office/drawing/2014/main" id="{DAA0FAD3-F3DE-4E73-B17D-188C8A07DF1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848603" y="1929254"/>
            <a:ext cx="552000" cy="523590"/>
          </a:xfrm>
          <a:prstGeom prst="rect">
            <a:avLst/>
          </a:prstGeom>
        </p:spPr>
      </p:pic>
      <p:sp>
        <p:nvSpPr>
          <p:cNvPr id="152" name="Picture Placeholder 7">
            <a:extLst>
              <a:ext uri="{FF2B5EF4-FFF2-40B4-BE49-F238E27FC236}">
                <a16:creationId xmlns:a16="http://schemas.microsoft.com/office/drawing/2014/main" id="{1FB17F09-B6EA-43C9-96C2-44C1CD101B67}"/>
              </a:ext>
            </a:extLst>
          </p:cNvPr>
          <p:cNvSpPr>
            <a:spLocks noGrp="1"/>
          </p:cNvSpPr>
          <p:nvPr>
            <p:ph type="pic" sz="quarter" idx="78" hasCustomPrompt="1"/>
          </p:nvPr>
        </p:nvSpPr>
        <p:spPr>
          <a:xfrm>
            <a:off x="7035832" y="3527964"/>
            <a:ext cx="960000" cy="720000"/>
          </a:xfrm>
          <a:prstGeom prst="ellipse">
            <a:avLst/>
          </a:prstGeom>
          <a:solidFill>
            <a:schemeClr val="accent5"/>
          </a:solidFill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pic</a:t>
            </a:r>
          </a:p>
        </p:txBody>
      </p:sp>
      <p:pic>
        <p:nvPicPr>
          <p:cNvPr id="153" name="Graphic 152">
            <a:extLst>
              <a:ext uri="{FF2B5EF4-FFF2-40B4-BE49-F238E27FC236}">
                <a16:creationId xmlns:a16="http://schemas.microsoft.com/office/drawing/2014/main" id="{09A2E1A4-741D-4BFD-A73F-EF1B95D4FA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55421" y="2672728"/>
            <a:ext cx="614400" cy="834354"/>
          </a:xfrm>
          <a:prstGeom prst="rect">
            <a:avLst/>
          </a:prstGeom>
        </p:spPr>
      </p:pic>
      <p:sp>
        <p:nvSpPr>
          <p:cNvPr id="154" name="Picture Placeholder 7">
            <a:extLst>
              <a:ext uri="{FF2B5EF4-FFF2-40B4-BE49-F238E27FC236}">
                <a16:creationId xmlns:a16="http://schemas.microsoft.com/office/drawing/2014/main" id="{B7CC3634-25D4-44F9-B4C3-D211D71AD0F2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8286337" y="4753833"/>
            <a:ext cx="1392000" cy="1044000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CC65C04D-E31B-49FE-96BB-C7D8A6542CCC}"/>
              </a:ext>
            </a:extLst>
          </p:cNvPr>
          <p:cNvSpPr/>
          <p:nvPr userDrawn="1"/>
        </p:nvSpPr>
        <p:spPr>
          <a:xfrm>
            <a:off x="9899856" y="3473964"/>
            <a:ext cx="1104000" cy="82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6" name="Picture Placeholder 7">
            <a:extLst>
              <a:ext uri="{FF2B5EF4-FFF2-40B4-BE49-F238E27FC236}">
                <a16:creationId xmlns:a16="http://schemas.microsoft.com/office/drawing/2014/main" id="{25A835C4-9506-485B-84B7-951523BF0EDF}"/>
              </a:ext>
            </a:extLst>
          </p:cNvPr>
          <p:cNvSpPr>
            <a:spLocks noGrp="1"/>
          </p:cNvSpPr>
          <p:nvPr>
            <p:ph type="pic" sz="quarter" idx="80" hasCustomPrompt="1"/>
          </p:nvPr>
        </p:nvSpPr>
        <p:spPr>
          <a:xfrm>
            <a:off x="9971856" y="3527964"/>
            <a:ext cx="960000" cy="720000"/>
          </a:xfrm>
          <a:prstGeom prst="ellipse">
            <a:avLst/>
          </a:prstGeom>
          <a:solidFill>
            <a:schemeClr val="accent5"/>
          </a:solidFill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6BF33B40-2087-4052-A3DE-53C888AC7AB8}"/>
              </a:ext>
            </a:extLst>
          </p:cNvPr>
          <p:cNvSpPr/>
          <p:nvPr userDrawn="1"/>
        </p:nvSpPr>
        <p:spPr>
          <a:xfrm>
            <a:off x="6421339" y="2370803"/>
            <a:ext cx="849600" cy="63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8" name="Picture Placeholder 7">
            <a:extLst>
              <a:ext uri="{FF2B5EF4-FFF2-40B4-BE49-F238E27FC236}">
                <a16:creationId xmlns:a16="http://schemas.microsoft.com/office/drawing/2014/main" id="{BE2692AA-166F-4756-9469-C774147AF5F9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6486139" y="2419403"/>
            <a:ext cx="720000" cy="540000"/>
          </a:xfrm>
          <a:prstGeom prst="ellipse">
            <a:avLst/>
          </a:prstGeom>
          <a:solidFill>
            <a:schemeClr val="accent4"/>
          </a:solidFill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A47EDE8B-C8F6-4040-8ECD-E94676BACC1C}"/>
              </a:ext>
            </a:extLst>
          </p:cNvPr>
          <p:cNvSpPr/>
          <p:nvPr userDrawn="1"/>
        </p:nvSpPr>
        <p:spPr>
          <a:xfrm>
            <a:off x="7803641" y="2370803"/>
            <a:ext cx="849600" cy="63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0" name="Picture Placeholder 7">
            <a:extLst>
              <a:ext uri="{FF2B5EF4-FFF2-40B4-BE49-F238E27FC236}">
                <a16:creationId xmlns:a16="http://schemas.microsoft.com/office/drawing/2014/main" id="{5BCD376C-B02D-437F-A5D9-548F94A28BC8}"/>
              </a:ext>
            </a:extLst>
          </p:cNvPr>
          <p:cNvSpPr>
            <a:spLocks noGrp="1"/>
          </p:cNvSpPr>
          <p:nvPr>
            <p:ph type="pic" sz="quarter" idx="82" hasCustomPrompt="1"/>
          </p:nvPr>
        </p:nvSpPr>
        <p:spPr>
          <a:xfrm>
            <a:off x="7868441" y="2419403"/>
            <a:ext cx="720000" cy="540000"/>
          </a:xfrm>
          <a:prstGeom prst="ellipse">
            <a:avLst/>
          </a:prstGeom>
          <a:solidFill>
            <a:schemeClr val="accent4"/>
          </a:solidFill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B6502F24-B1EC-446A-9D3B-ED88E931FE06}"/>
              </a:ext>
            </a:extLst>
          </p:cNvPr>
          <p:cNvSpPr/>
          <p:nvPr userDrawn="1"/>
        </p:nvSpPr>
        <p:spPr>
          <a:xfrm>
            <a:off x="9318147" y="2370803"/>
            <a:ext cx="849600" cy="63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2" name="Picture Placeholder 7">
            <a:extLst>
              <a:ext uri="{FF2B5EF4-FFF2-40B4-BE49-F238E27FC236}">
                <a16:creationId xmlns:a16="http://schemas.microsoft.com/office/drawing/2014/main" id="{0A390BEB-2DE8-4CF7-8488-72014F337FEC}"/>
              </a:ext>
            </a:extLst>
          </p:cNvPr>
          <p:cNvSpPr>
            <a:spLocks noGrp="1"/>
          </p:cNvSpPr>
          <p:nvPr>
            <p:ph type="pic" sz="quarter" idx="83" hasCustomPrompt="1"/>
          </p:nvPr>
        </p:nvSpPr>
        <p:spPr>
          <a:xfrm>
            <a:off x="9382947" y="2419403"/>
            <a:ext cx="720000" cy="540000"/>
          </a:xfrm>
          <a:prstGeom prst="ellipse">
            <a:avLst/>
          </a:prstGeom>
          <a:solidFill>
            <a:schemeClr val="accent4"/>
          </a:solidFill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6EEBBACA-DE23-4788-A171-B476F9114D4B}"/>
              </a:ext>
            </a:extLst>
          </p:cNvPr>
          <p:cNvSpPr/>
          <p:nvPr userDrawn="1"/>
        </p:nvSpPr>
        <p:spPr>
          <a:xfrm>
            <a:off x="10700449" y="2370803"/>
            <a:ext cx="849600" cy="63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4" name="Picture Placeholder 7">
            <a:extLst>
              <a:ext uri="{FF2B5EF4-FFF2-40B4-BE49-F238E27FC236}">
                <a16:creationId xmlns:a16="http://schemas.microsoft.com/office/drawing/2014/main" id="{4648F48E-14E1-4622-8B16-45B963DF3372}"/>
              </a:ext>
            </a:extLst>
          </p:cNvPr>
          <p:cNvSpPr>
            <a:spLocks noGrp="1"/>
          </p:cNvSpPr>
          <p:nvPr>
            <p:ph type="pic" sz="quarter" idx="84" hasCustomPrompt="1"/>
          </p:nvPr>
        </p:nvSpPr>
        <p:spPr>
          <a:xfrm>
            <a:off x="10765249" y="2419403"/>
            <a:ext cx="720000" cy="540000"/>
          </a:xfrm>
          <a:prstGeom prst="ellipse">
            <a:avLst/>
          </a:prstGeom>
          <a:solidFill>
            <a:schemeClr val="accent4"/>
          </a:solidFill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D8A20FC8-8DEC-45FE-A3DF-0ED7A8A9A76F}"/>
              </a:ext>
            </a:extLst>
          </p:cNvPr>
          <p:cNvSpPr/>
          <p:nvPr userDrawn="1"/>
        </p:nvSpPr>
        <p:spPr>
          <a:xfrm>
            <a:off x="6769275" y="1399541"/>
            <a:ext cx="672000" cy="50400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6" name="Picture Placeholder 7">
            <a:extLst>
              <a:ext uri="{FF2B5EF4-FFF2-40B4-BE49-F238E27FC236}">
                <a16:creationId xmlns:a16="http://schemas.microsoft.com/office/drawing/2014/main" id="{48EF3D2B-9F3E-4EEB-9127-D222BB31AC55}"/>
              </a:ext>
            </a:extLst>
          </p:cNvPr>
          <p:cNvSpPr>
            <a:spLocks noGrp="1"/>
          </p:cNvSpPr>
          <p:nvPr>
            <p:ph type="pic" sz="quarter" idx="85" hasCustomPrompt="1"/>
          </p:nvPr>
        </p:nvSpPr>
        <p:spPr>
          <a:xfrm>
            <a:off x="6841275" y="1453541"/>
            <a:ext cx="528000" cy="396000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txBody>
          <a:bodyPr lIns="0" rIns="0"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463001DD-5346-4669-B684-95861C7C2663}"/>
              </a:ext>
            </a:extLst>
          </p:cNvPr>
          <p:cNvSpPr/>
          <p:nvPr userDrawn="1"/>
        </p:nvSpPr>
        <p:spPr>
          <a:xfrm>
            <a:off x="7626357" y="1399541"/>
            <a:ext cx="672000" cy="50400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FEE18E4A-760A-4C17-8E9F-1E19A390C85C}"/>
              </a:ext>
            </a:extLst>
          </p:cNvPr>
          <p:cNvSpPr/>
          <p:nvPr userDrawn="1"/>
        </p:nvSpPr>
        <p:spPr>
          <a:xfrm>
            <a:off x="9135273" y="1399541"/>
            <a:ext cx="672000" cy="50400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EC671EC-9000-4894-9842-FBA39FEA3FBD}"/>
              </a:ext>
            </a:extLst>
          </p:cNvPr>
          <p:cNvSpPr/>
          <p:nvPr userDrawn="1"/>
        </p:nvSpPr>
        <p:spPr>
          <a:xfrm>
            <a:off x="9670775" y="1399541"/>
            <a:ext cx="672000" cy="50400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4" name="Picture Placeholder 7">
            <a:extLst>
              <a:ext uri="{FF2B5EF4-FFF2-40B4-BE49-F238E27FC236}">
                <a16:creationId xmlns:a16="http://schemas.microsoft.com/office/drawing/2014/main" id="{D1733256-1783-474B-BF95-0D228BC399BE}"/>
              </a:ext>
            </a:extLst>
          </p:cNvPr>
          <p:cNvSpPr>
            <a:spLocks noGrp="1"/>
          </p:cNvSpPr>
          <p:nvPr>
            <p:ph type="pic" sz="quarter" idx="89" hasCustomPrompt="1"/>
          </p:nvPr>
        </p:nvSpPr>
        <p:spPr>
          <a:xfrm>
            <a:off x="9742775" y="1453541"/>
            <a:ext cx="528000" cy="396000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txBody>
          <a:bodyPr lIns="0" rIns="0"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36453BD6-15D6-4447-8321-81765C8E15A7}"/>
              </a:ext>
            </a:extLst>
          </p:cNvPr>
          <p:cNvSpPr/>
          <p:nvPr userDrawn="1"/>
        </p:nvSpPr>
        <p:spPr>
          <a:xfrm>
            <a:off x="10518319" y="1399541"/>
            <a:ext cx="672000" cy="50400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8DB7232F-15F8-4D39-95C4-C8454700773D}"/>
              </a:ext>
            </a:extLst>
          </p:cNvPr>
          <p:cNvSpPr/>
          <p:nvPr userDrawn="1"/>
        </p:nvSpPr>
        <p:spPr>
          <a:xfrm>
            <a:off x="11053820" y="1399541"/>
            <a:ext cx="672000" cy="50400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8" name="Picture Placeholder 7">
            <a:extLst>
              <a:ext uri="{FF2B5EF4-FFF2-40B4-BE49-F238E27FC236}">
                <a16:creationId xmlns:a16="http://schemas.microsoft.com/office/drawing/2014/main" id="{7257AE25-7EC0-4EFC-93C6-E10063F2CB37}"/>
              </a:ext>
            </a:extLst>
          </p:cNvPr>
          <p:cNvSpPr>
            <a:spLocks noGrp="1"/>
          </p:cNvSpPr>
          <p:nvPr>
            <p:ph type="pic" sz="quarter" idx="91" hasCustomPrompt="1"/>
          </p:nvPr>
        </p:nvSpPr>
        <p:spPr>
          <a:xfrm>
            <a:off x="11125820" y="1453541"/>
            <a:ext cx="528000" cy="396000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txBody>
          <a:bodyPr lIns="0" rIns="0"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180" name="Text Placeholder 179">
            <a:extLst>
              <a:ext uri="{FF2B5EF4-FFF2-40B4-BE49-F238E27FC236}">
                <a16:creationId xmlns:a16="http://schemas.microsoft.com/office/drawing/2014/main" id="{4DF01C41-1B73-48A3-B75E-7A1B0BBABD15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263923" y="2035005"/>
            <a:ext cx="803723" cy="168474"/>
          </a:xfrm>
        </p:spPr>
        <p:txBody>
          <a:bodyPr>
            <a:noAutofit/>
          </a:bodyPr>
          <a:lstStyle>
            <a:lvl1pPr marL="0" indent="0" algn="r">
              <a:buNone/>
              <a:defRPr sz="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181" name="Text Placeholder 179">
            <a:extLst>
              <a:ext uri="{FF2B5EF4-FFF2-40B4-BE49-F238E27FC236}">
                <a16:creationId xmlns:a16="http://schemas.microsoft.com/office/drawing/2014/main" id="{46C281E0-C904-4621-BD18-38C012ADBB23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263923" y="2114236"/>
            <a:ext cx="803723" cy="168474"/>
          </a:xfrm>
        </p:spPr>
        <p:txBody>
          <a:bodyPr>
            <a:noAutofit/>
          </a:bodyPr>
          <a:lstStyle>
            <a:lvl1pPr marL="0" indent="0" algn="r">
              <a:buNone/>
              <a:defRPr sz="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182" name="Text Placeholder 179">
            <a:extLst>
              <a:ext uri="{FF2B5EF4-FFF2-40B4-BE49-F238E27FC236}">
                <a16:creationId xmlns:a16="http://schemas.microsoft.com/office/drawing/2014/main" id="{1ACA6B31-47C0-4552-809E-7AD19C642A66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1021872" y="2035005"/>
            <a:ext cx="803723" cy="168474"/>
          </a:xfrm>
        </p:spPr>
        <p:txBody>
          <a:bodyPr>
            <a:noAutofit/>
          </a:bodyPr>
          <a:lstStyle>
            <a:lvl1pPr marL="0" indent="0" algn="l">
              <a:buNone/>
              <a:defRPr sz="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183" name="Text Placeholder 179">
            <a:extLst>
              <a:ext uri="{FF2B5EF4-FFF2-40B4-BE49-F238E27FC236}">
                <a16:creationId xmlns:a16="http://schemas.microsoft.com/office/drawing/2014/main" id="{3E9FB0D0-7F63-4717-ACF2-2BD28B399D51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1021872" y="2120298"/>
            <a:ext cx="803723" cy="168474"/>
          </a:xfrm>
        </p:spPr>
        <p:txBody>
          <a:bodyPr>
            <a:noAutofit/>
          </a:bodyPr>
          <a:lstStyle>
            <a:lvl1pPr marL="0" indent="0" algn="l">
              <a:buNone/>
              <a:defRPr sz="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184" name="Text Placeholder 179">
            <a:extLst>
              <a:ext uri="{FF2B5EF4-FFF2-40B4-BE49-F238E27FC236}">
                <a16:creationId xmlns:a16="http://schemas.microsoft.com/office/drawing/2014/main" id="{BEB6DA44-6FE2-4C3F-96A7-23B5805E1709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1652916" y="2035005"/>
            <a:ext cx="803723" cy="168474"/>
          </a:xfrm>
        </p:spPr>
        <p:txBody>
          <a:bodyPr>
            <a:noAutofit/>
          </a:bodyPr>
          <a:lstStyle>
            <a:lvl1pPr marL="0" indent="0" algn="r">
              <a:buNone/>
              <a:defRPr sz="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185" name="Text Placeholder 179">
            <a:extLst>
              <a:ext uri="{FF2B5EF4-FFF2-40B4-BE49-F238E27FC236}">
                <a16:creationId xmlns:a16="http://schemas.microsoft.com/office/drawing/2014/main" id="{630D169E-4E91-4C56-AAD7-1E5F881B6379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1652916" y="2120298"/>
            <a:ext cx="803723" cy="168474"/>
          </a:xfrm>
        </p:spPr>
        <p:txBody>
          <a:bodyPr>
            <a:noAutofit/>
          </a:bodyPr>
          <a:lstStyle>
            <a:lvl1pPr marL="0" indent="0" algn="r">
              <a:buNone/>
              <a:defRPr sz="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186" name="Text Placeholder 179">
            <a:extLst>
              <a:ext uri="{FF2B5EF4-FFF2-40B4-BE49-F238E27FC236}">
                <a16:creationId xmlns:a16="http://schemas.microsoft.com/office/drawing/2014/main" id="{FB8A7437-197D-4B89-B308-01C865501A52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2410865" y="2035005"/>
            <a:ext cx="803723" cy="168474"/>
          </a:xfrm>
        </p:spPr>
        <p:txBody>
          <a:bodyPr>
            <a:noAutofit/>
          </a:bodyPr>
          <a:lstStyle>
            <a:lvl1pPr marL="0" indent="0" algn="l">
              <a:buNone/>
              <a:defRPr sz="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187" name="Text Placeholder 179">
            <a:extLst>
              <a:ext uri="{FF2B5EF4-FFF2-40B4-BE49-F238E27FC236}">
                <a16:creationId xmlns:a16="http://schemas.microsoft.com/office/drawing/2014/main" id="{725BAA98-8CF3-455F-A3C6-A8398741DBFC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2410865" y="2120298"/>
            <a:ext cx="803723" cy="168474"/>
          </a:xfrm>
        </p:spPr>
        <p:txBody>
          <a:bodyPr>
            <a:noAutofit/>
          </a:bodyPr>
          <a:lstStyle>
            <a:lvl1pPr marL="0" indent="0" algn="l">
              <a:buNone/>
              <a:defRPr sz="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188" name="Text Placeholder 179">
            <a:extLst>
              <a:ext uri="{FF2B5EF4-FFF2-40B4-BE49-F238E27FC236}">
                <a16:creationId xmlns:a16="http://schemas.microsoft.com/office/drawing/2014/main" id="{79B3327A-9CE4-4DD3-96C9-F1533574C695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3156256" y="2031278"/>
            <a:ext cx="803723" cy="168474"/>
          </a:xfrm>
        </p:spPr>
        <p:txBody>
          <a:bodyPr>
            <a:noAutofit/>
          </a:bodyPr>
          <a:lstStyle>
            <a:lvl1pPr marL="0" indent="0" algn="r">
              <a:buNone/>
              <a:defRPr sz="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189" name="Text Placeholder 179">
            <a:extLst>
              <a:ext uri="{FF2B5EF4-FFF2-40B4-BE49-F238E27FC236}">
                <a16:creationId xmlns:a16="http://schemas.microsoft.com/office/drawing/2014/main" id="{D382AFDF-4F68-4E3D-B223-907674F6898A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3156256" y="2120298"/>
            <a:ext cx="803723" cy="168474"/>
          </a:xfrm>
        </p:spPr>
        <p:txBody>
          <a:bodyPr>
            <a:noAutofit/>
          </a:bodyPr>
          <a:lstStyle>
            <a:lvl1pPr marL="0" indent="0" algn="r">
              <a:buNone/>
              <a:defRPr sz="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190" name="Text Placeholder 179">
            <a:extLst>
              <a:ext uri="{FF2B5EF4-FFF2-40B4-BE49-F238E27FC236}">
                <a16:creationId xmlns:a16="http://schemas.microsoft.com/office/drawing/2014/main" id="{13ABDB90-2D0F-45CC-B045-BAB01AB61492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3914205" y="2035005"/>
            <a:ext cx="803723" cy="168474"/>
          </a:xfrm>
        </p:spPr>
        <p:txBody>
          <a:bodyPr>
            <a:noAutofit/>
          </a:bodyPr>
          <a:lstStyle>
            <a:lvl1pPr marL="0" indent="0" algn="l">
              <a:buNone/>
              <a:defRPr sz="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191" name="Text Placeholder 179">
            <a:extLst>
              <a:ext uri="{FF2B5EF4-FFF2-40B4-BE49-F238E27FC236}">
                <a16:creationId xmlns:a16="http://schemas.microsoft.com/office/drawing/2014/main" id="{BC6863A4-FAFE-4944-868C-BBB477EEEDAD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3914205" y="2120298"/>
            <a:ext cx="803723" cy="168474"/>
          </a:xfrm>
        </p:spPr>
        <p:txBody>
          <a:bodyPr>
            <a:noAutofit/>
          </a:bodyPr>
          <a:lstStyle>
            <a:lvl1pPr marL="0" indent="0" algn="l">
              <a:buNone/>
              <a:defRPr sz="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192" name="Text Placeholder 179">
            <a:extLst>
              <a:ext uri="{FF2B5EF4-FFF2-40B4-BE49-F238E27FC236}">
                <a16:creationId xmlns:a16="http://schemas.microsoft.com/office/drawing/2014/main" id="{65680738-3E1F-473B-97D0-440BA5C0F16E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4545249" y="2035005"/>
            <a:ext cx="803723" cy="168474"/>
          </a:xfrm>
        </p:spPr>
        <p:txBody>
          <a:bodyPr>
            <a:noAutofit/>
          </a:bodyPr>
          <a:lstStyle>
            <a:lvl1pPr marL="0" indent="0" algn="r">
              <a:buNone/>
              <a:defRPr sz="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193" name="Text Placeholder 179">
            <a:extLst>
              <a:ext uri="{FF2B5EF4-FFF2-40B4-BE49-F238E27FC236}">
                <a16:creationId xmlns:a16="http://schemas.microsoft.com/office/drawing/2014/main" id="{BFA537A2-87D5-4C3F-8167-BD5ED071BFFA}"/>
              </a:ext>
            </a:extLst>
          </p:cNvPr>
          <p:cNvSpPr>
            <a:spLocks noGrp="1"/>
          </p:cNvSpPr>
          <p:nvPr>
            <p:ph type="body" sz="quarter" idx="105" hasCustomPrompt="1"/>
          </p:nvPr>
        </p:nvSpPr>
        <p:spPr>
          <a:xfrm>
            <a:off x="4545249" y="2120298"/>
            <a:ext cx="803723" cy="168474"/>
          </a:xfrm>
        </p:spPr>
        <p:txBody>
          <a:bodyPr>
            <a:noAutofit/>
          </a:bodyPr>
          <a:lstStyle>
            <a:lvl1pPr marL="0" indent="0" algn="r">
              <a:buNone/>
              <a:defRPr sz="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194" name="Text Placeholder 179">
            <a:extLst>
              <a:ext uri="{FF2B5EF4-FFF2-40B4-BE49-F238E27FC236}">
                <a16:creationId xmlns:a16="http://schemas.microsoft.com/office/drawing/2014/main" id="{D8DFF447-4356-4A1D-B0C1-D2AA41ACCC25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5303199" y="2035005"/>
            <a:ext cx="803723" cy="168474"/>
          </a:xfrm>
        </p:spPr>
        <p:txBody>
          <a:bodyPr>
            <a:noAutofit/>
          </a:bodyPr>
          <a:lstStyle>
            <a:lvl1pPr marL="0" indent="0" algn="l">
              <a:buNone/>
              <a:defRPr sz="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195" name="Text Placeholder 179">
            <a:extLst>
              <a:ext uri="{FF2B5EF4-FFF2-40B4-BE49-F238E27FC236}">
                <a16:creationId xmlns:a16="http://schemas.microsoft.com/office/drawing/2014/main" id="{B5631A17-AACE-4B8C-B9EA-DE8402F678A7}"/>
              </a:ext>
            </a:extLst>
          </p:cNvPr>
          <p:cNvSpPr>
            <a:spLocks noGrp="1"/>
          </p:cNvSpPr>
          <p:nvPr>
            <p:ph type="body" sz="quarter" idx="107" hasCustomPrompt="1"/>
          </p:nvPr>
        </p:nvSpPr>
        <p:spPr>
          <a:xfrm>
            <a:off x="5303199" y="2120298"/>
            <a:ext cx="803723" cy="168474"/>
          </a:xfrm>
        </p:spPr>
        <p:txBody>
          <a:bodyPr>
            <a:noAutofit/>
          </a:bodyPr>
          <a:lstStyle>
            <a:lvl1pPr marL="0" indent="0" algn="l">
              <a:buNone/>
              <a:defRPr sz="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196" name="Text Placeholder 179">
            <a:extLst>
              <a:ext uri="{FF2B5EF4-FFF2-40B4-BE49-F238E27FC236}">
                <a16:creationId xmlns:a16="http://schemas.microsoft.com/office/drawing/2014/main" id="{14189237-8A86-46F6-A5CD-A1A05FE0823C}"/>
              </a:ext>
            </a:extLst>
          </p:cNvPr>
          <p:cNvSpPr>
            <a:spLocks noGrp="1"/>
          </p:cNvSpPr>
          <p:nvPr>
            <p:ph type="body" sz="quarter" idx="108" hasCustomPrompt="1"/>
          </p:nvPr>
        </p:nvSpPr>
        <p:spPr>
          <a:xfrm>
            <a:off x="427079" y="3002814"/>
            <a:ext cx="1248000" cy="168474"/>
          </a:xfrm>
        </p:spPr>
        <p:txBody>
          <a:bodyPr>
            <a:noAutofit/>
          </a:bodyPr>
          <a:lstStyle>
            <a:lvl1pPr marL="0" indent="0" algn="ctr">
              <a:buNone/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197" name="Text Placeholder 179">
            <a:extLst>
              <a:ext uri="{FF2B5EF4-FFF2-40B4-BE49-F238E27FC236}">
                <a16:creationId xmlns:a16="http://schemas.microsoft.com/office/drawing/2014/main" id="{654B1F4E-E7C3-44BF-A9B3-AE9FFC792119}"/>
              </a:ext>
            </a:extLst>
          </p:cNvPr>
          <p:cNvSpPr>
            <a:spLocks noGrp="1"/>
          </p:cNvSpPr>
          <p:nvPr>
            <p:ph type="body" sz="quarter" idx="109" hasCustomPrompt="1"/>
          </p:nvPr>
        </p:nvSpPr>
        <p:spPr>
          <a:xfrm>
            <a:off x="427079" y="3148097"/>
            <a:ext cx="1248000" cy="168474"/>
          </a:xfrm>
        </p:spPr>
        <p:txBody>
          <a:bodyPr>
            <a:noAutofit/>
          </a:bodyPr>
          <a:lstStyle>
            <a:lvl1pPr marL="0" indent="0" algn="ctr">
              <a:buNone/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198" name="Text Placeholder 179">
            <a:extLst>
              <a:ext uri="{FF2B5EF4-FFF2-40B4-BE49-F238E27FC236}">
                <a16:creationId xmlns:a16="http://schemas.microsoft.com/office/drawing/2014/main" id="{B1EF9E8C-22F1-4D5F-AA42-6E93697C83A1}"/>
              </a:ext>
            </a:extLst>
          </p:cNvPr>
          <p:cNvSpPr>
            <a:spLocks noGrp="1"/>
          </p:cNvSpPr>
          <p:nvPr>
            <p:ph type="body" sz="quarter" idx="110" hasCustomPrompt="1"/>
          </p:nvPr>
        </p:nvSpPr>
        <p:spPr>
          <a:xfrm>
            <a:off x="1804756" y="3002814"/>
            <a:ext cx="1248000" cy="168474"/>
          </a:xfrm>
        </p:spPr>
        <p:txBody>
          <a:bodyPr>
            <a:noAutofit/>
          </a:bodyPr>
          <a:lstStyle>
            <a:lvl1pPr marL="0" indent="0" algn="ctr">
              <a:buNone/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199" name="Text Placeholder 179">
            <a:extLst>
              <a:ext uri="{FF2B5EF4-FFF2-40B4-BE49-F238E27FC236}">
                <a16:creationId xmlns:a16="http://schemas.microsoft.com/office/drawing/2014/main" id="{090DCDEA-3B75-4AD9-B70B-4DF9B4B9640B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1804759" y="3148097"/>
            <a:ext cx="1248000" cy="168474"/>
          </a:xfrm>
        </p:spPr>
        <p:txBody>
          <a:bodyPr>
            <a:noAutofit/>
          </a:bodyPr>
          <a:lstStyle>
            <a:lvl1pPr marL="0" indent="0" algn="ctr">
              <a:buNone/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200" name="Text Placeholder 179">
            <a:extLst>
              <a:ext uri="{FF2B5EF4-FFF2-40B4-BE49-F238E27FC236}">
                <a16:creationId xmlns:a16="http://schemas.microsoft.com/office/drawing/2014/main" id="{37D06020-672E-4772-A180-17A469E35C8E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3322059" y="3000145"/>
            <a:ext cx="1248000" cy="168474"/>
          </a:xfrm>
        </p:spPr>
        <p:txBody>
          <a:bodyPr>
            <a:noAutofit/>
          </a:bodyPr>
          <a:lstStyle>
            <a:lvl1pPr marL="0" indent="0" algn="ctr">
              <a:buNone/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201" name="Text Placeholder 179">
            <a:extLst>
              <a:ext uri="{FF2B5EF4-FFF2-40B4-BE49-F238E27FC236}">
                <a16:creationId xmlns:a16="http://schemas.microsoft.com/office/drawing/2014/main" id="{F674E2B1-3F50-49F9-86AC-2D6DA5ABDB24}"/>
              </a:ext>
            </a:extLst>
          </p:cNvPr>
          <p:cNvSpPr>
            <a:spLocks noGrp="1"/>
          </p:cNvSpPr>
          <p:nvPr>
            <p:ph type="body" sz="quarter" idx="113" hasCustomPrompt="1"/>
          </p:nvPr>
        </p:nvSpPr>
        <p:spPr>
          <a:xfrm>
            <a:off x="3322059" y="3145428"/>
            <a:ext cx="1248000" cy="168474"/>
          </a:xfrm>
        </p:spPr>
        <p:txBody>
          <a:bodyPr>
            <a:noAutofit/>
          </a:bodyPr>
          <a:lstStyle>
            <a:lvl1pPr marL="0" indent="0" algn="ctr">
              <a:buNone/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202" name="Text Placeholder 179">
            <a:extLst>
              <a:ext uri="{FF2B5EF4-FFF2-40B4-BE49-F238E27FC236}">
                <a16:creationId xmlns:a16="http://schemas.microsoft.com/office/drawing/2014/main" id="{3386BDBB-47D1-4CE7-9973-808D976F859C}"/>
              </a:ext>
            </a:extLst>
          </p:cNvPr>
          <p:cNvSpPr>
            <a:spLocks noGrp="1"/>
          </p:cNvSpPr>
          <p:nvPr>
            <p:ph type="body" sz="quarter" idx="114" hasCustomPrompt="1"/>
          </p:nvPr>
        </p:nvSpPr>
        <p:spPr>
          <a:xfrm>
            <a:off x="4699736" y="3000145"/>
            <a:ext cx="1248000" cy="168474"/>
          </a:xfrm>
        </p:spPr>
        <p:txBody>
          <a:bodyPr>
            <a:noAutofit/>
          </a:bodyPr>
          <a:lstStyle>
            <a:lvl1pPr marL="0" indent="0" algn="ctr">
              <a:buNone/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203" name="Text Placeholder 179">
            <a:extLst>
              <a:ext uri="{FF2B5EF4-FFF2-40B4-BE49-F238E27FC236}">
                <a16:creationId xmlns:a16="http://schemas.microsoft.com/office/drawing/2014/main" id="{DE9EEB08-499E-4F90-97D5-A7255162093E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4699739" y="3145428"/>
            <a:ext cx="1248000" cy="168474"/>
          </a:xfrm>
        </p:spPr>
        <p:txBody>
          <a:bodyPr>
            <a:noAutofit/>
          </a:bodyPr>
          <a:lstStyle>
            <a:lvl1pPr marL="0" indent="0" algn="ctr">
              <a:buNone/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204" name="Text Placeholder 179">
            <a:extLst>
              <a:ext uri="{FF2B5EF4-FFF2-40B4-BE49-F238E27FC236}">
                <a16:creationId xmlns:a16="http://schemas.microsoft.com/office/drawing/2014/main" id="{9C6F9571-A94B-4A1B-80D4-5ED3F55449E5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1003059" y="4321033"/>
            <a:ext cx="1411627" cy="168474"/>
          </a:xfrm>
        </p:spPr>
        <p:txBody>
          <a:bodyPr>
            <a:noAutofit/>
          </a:bodyPr>
          <a:lstStyle>
            <a:lvl1pPr marL="0" indent="0" algn="ctr">
              <a:buNone/>
              <a:defRPr sz="127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205" name="Text Placeholder 179">
            <a:extLst>
              <a:ext uri="{FF2B5EF4-FFF2-40B4-BE49-F238E27FC236}">
                <a16:creationId xmlns:a16="http://schemas.microsoft.com/office/drawing/2014/main" id="{E19536A2-2221-4159-BB9E-88C37ED47573}"/>
              </a:ext>
            </a:extLst>
          </p:cNvPr>
          <p:cNvSpPr>
            <a:spLocks noGrp="1"/>
          </p:cNvSpPr>
          <p:nvPr>
            <p:ph type="body" sz="quarter" idx="117" hasCustomPrompt="1"/>
          </p:nvPr>
        </p:nvSpPr>
        <p:spPr>
          <a:xfrm>
            <a:off x="1003059" y="4476044"/>
            <a:ext cx="1411627" cy="168474"/>
          </a:xfrm>
        </p:spPr>
        <p:txBody>
          <a:bodyPr>
            <a:noAutofit/>
          </a:bodyPr>
          <a:lstStyle>
            <a:lvl1pPr marL="0" indent="0" algn="ctr">
              <a:buNone/>
              <a:defRPr sz="127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206" name="Text Placeholder 179">
            <a:extLst>
              <a:ext uri="{FF2B5EF4-FFF2-40B4-BE49-F238E27FC236}">
                <a16:creationId xmlns:a16="http://schemas.microsoft.com/office/drawing/2014/main" id="{076B2552-75B5-4C7D-BF99-CCDEADE5A332}"/>
              </a:ext>
            </a:extLst>
          </p:cNvPr>
          <p:cNvSpPr>
            <a:spLocks noGrp="1"/>
          </p:cNvSpPr>
          <p:nvPr>
            <p:ph type="body" sz="quarter" idx="118" hasCustomPrompt="1"/>
          </p:nvPr>
        </p:nvSpPr>
        <p:spPr>
          <a:xfrm>
            <a:off x="3956725" y="4318997"/>
            <a:ext cx="1411627" cy="168474"/>
          </a:xfrm>
        </p:spPr>
        <p:txBody>
          <a:bodyPr>
            <a:noAutofit/>
          </a:bodyPr>
          <a:lstStyle>
            <a:lvl1pPr marL="0" indent="0" algn="ctr">
              <a:buNone/>
              <a:defRPr sz="127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207" name="Text Placeholder 179">
            <a:extLst>
              <a:ext uri="{FF2B5EF4-FFF2-40B4-BE49-F238E27FC236}">
                <a16:creationId xmlns:a16="http://schemas.microsoft.com/office/drawing/2014/main" id="{ADF96C12-EE8A-4F27-9F74-B5EC84F9D97F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>
            <a:off x="3956725" y="4474008"/>
            <a:ext cx="1411627" cy="168474"/>
          </a:xfrm>
        </p:spPr>
        <p:txBody>
          <a:bodyPr>
            <a:noAutofit/>
          </a:bodyPr>
          <a:lstStyle>
            <a:lvl1pPr marL="0" indent="0" algn="ctr">
              <a:buNone/>
              <a:defRPr sz="127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208" name="Text Placeholder 179">
            <a:extLst>
              <a:ext uri="{FF2B5EF4-FFF2-40B4-BE49-F238E27FC236}">
                <a16:creationId xmlns:a16="http://schemas.microsoft.com/office/drawing/2014/main" id="{3C3F6959-FCC8-4BED-AF18-B2CB96DF3F26}"/>
              </a:ext>
            </a:extLst>
          </p:cNvPr>
          <p:cNvSpPr>
            <a:spLocks noGrp="1"/>
          </p:cNvSpPr>
          <p:nvPr>
            <p:ph type="body" sz="quarter" idx="120" hasCustomPrompt="1"/>
          </p:nvPr>
        </p:nvSpPr>
        <p:spPr>
          <a:xfrm>
            <a:off x="2499553" y="5912164"/>
            <a:ext cx="1411627" cy="274138"/>
          </a:xfrm>
        </p:spPr>
        <p:txBody>
          <a:bodyPr>
            <a:noAutofit/>
          </a:bodyPr>
          <a:lstStyle>
            <a:lvl1pPr marL="0" indent="0" algn="ctr">
              <a:buNone/>
              <a:defRPr sz="145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210" name="Text Placeholder 179">
            <a:extLst>
              <a:ext uri="{FF2B5EF4-FFF2-40B4-BE49-F238E27FC236}">
                <a16:creationId xmlns:a16="http://schemas.microsoft.com/office/drawing/2014/main" id="{01DC3130-BB8E-418A-AD7A-085D404D0C67}"/>
              </a:ext>
            </a:extLst>
          </p:cNvPr>
          <p:cNvSpPr>
            <a:spLocks noGrp="1"/>
          </p:cNvSpPr>
          <p:nvPr>
            <p:ph type="body" sz="quarter" idx="122" hasCustomPrompt="1"/>
          </p:nvPr>
        </p:nvSpPr>
        <p:spPr>
          <a:xfrm>
            <a:off x="6067471" y="2035005"/>
            <a:ext cx="803723" cy="168474"/>
          </a:xfrm>
        </p:spPr>
        <p:txBody>
          <a:bodyPr>
            <a:noAutofit/>
          </a:bodyPr>
          <a:lstStyle>
            <a:lvl1pPr marL="0" indent="0" algn="r">
              <a:buNone/>
              <a:defRPr sz="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211" name="Text Placeholder 179">
            <a:extLst>
              <a:ext uri="{FF2B5EF4-FFF2-40B4-BE49-F238E27FC236}">
                <a16:creationId xmlns:a16="http://schemas.microsoft.com/office/drawing/2014/main" id="{FF5EBCCC-3567-427A-B1DC-BEA77083DE58}"/>
              </a:ext>
            </a:extLst>
          </p:cNvPr>
          <p:cNvSpPr>
            <a:spLocks noGrp="1"/>
          </p:cNvSpPr>
          <p:nvPr>
            <p:ph type="body" sz="quarter" idx="123" hasCustomPrompt="1"/>
          </p:nvPr>
        </p:nvSpPr>
        <p:spPr>
          <a:xfrm>
            <a:off x="6067471" y="2114236"/>
            <a:ext cx="803723" cy="168474"/>
          </a:xfrm>
        </p:spPr>
        <p:txBody>
          <a:bodyPr>
            <a:noAutofit/>
          </a:bodyPr>
          <a:lstStyle>
            <a:lvl1pPr marL="0" indent="0" algn="r">
              <a:buNone/>
              <a:defRPr sz="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212" name="Text Placeholder 179">
            <a:extLst>
              <a:ext uri="{FF2B5EF4-FFF2-40B4-BE49-F238E27FC236}">
                <a16:creationId xmlns:a16="http://schemas.microsoft.com/office/drawing/2014/main" id="{FD33A10B-D430-40BD-BEA8-D18C9664BA84}"/>
              </a:ext>
            </a:extLst>
          </p:cNvPr>
          <p:cNvSpPr>
            <a:spLocks noGrp="1"/>
          </p:cNvSpPr>
          <p:nvPr>
            <p:ph type="body" sz="quarter" idx="124" hasCustomPrompt="1"/>
          </p:nvPr>
        </p:nvSpPr>
        <p:spPr>
          <a:xfrm>
            <a:off x="6825420" y="2035005"/>
            <a:ext cx="803723" cy="168474"/>
          </a:xfrm>
        </p:spPr>
        <p:txBody>
          <a:bodyPr>
            <a:noAutofit/>
          </a:bodyPr>
          <a:lstStyle>
            <a:lvl1pPr marL="0" indent="0" algn="l">
              <a:buNone/>
              <a:defRPr sz="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213" name="Text Placeholder 179">
            <a:extLst>
              <a:ext uri="{FF2B5EF4-FFF2-40B4-BE49-F238E27FC236}">
                <a16:creationId xmlns:a16="http://schemas.microsoft.com/office/drawing/2014/main" id="{B7BB36F5-8364-4914-9283-2B97CF63C110}"/>
              </a:ext>
            </a:extLst>
          </p:cNvPr>
          <p:cNvSpPr>
            <a:spLocks noGrp="1"/>
          </p:cNvSpPr>
          <p:nvPr>
            <p:ph type="body" sz="quarter" idx="125" hasCustomPrompt="1"/>
          </p:nvPr>
        </p:nvSpPr>
        <p:spPr>
          <a:xfrm>
            <a:off x="6825420" y="2120298"/>
            <a:ext cx="803723" cy="168474"/>
          </a:xfrm>
        </p:spPr>
        <p:txBody>
          <a:bodyPr>
            <a:noAutofit/>
          </a:bodyPr>
          <a:lstStyle>
            <a:lvl1pPr marL="0" indent="0" algn="l">
              <a:buNone/>
              <a:defRPr sz="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214" name="Text Placeholder 179">
            <a:extLst>
              <a:ext uri="{FF2B5EF4-FFF2-40B4-BE49-F238E27FC236}">
                <a16:creationId xmlns:a16="http://schemas.microsoft.com/office/drawing/2014/main" id="{8FF159FF-353E-48C6-A0A9-68966D9A34A9}"/>
              </a:ext>
            </a:extLst>
          </p:cNvPr>
          <p:cNvSpPr>
            <a:spLocks noGrp="1"/>
          </p:cNvSpPr>
          <p:nvPr>
            <p:ph type="body" sz="quarter" idx="126" hasCustomPrompt="1"/>
          </p:nvPr>
        </p:nvSpPr>
        <p:spPr>
          <a:xfrm>
            <a:off x="7456464" y="2035005"/>
            <a:ext cx="803723" cy="168474"/>
          </a:xfrm>
        </p:spPr>
        <p:txBody>
          <a:bodyPr>
            <a:noAutofit/>
          </a:bodyPr>
          <a:lstStyle>
            <a:lvl1pPr marL="0" indent="0" algn="r">
              <a:buNone/>
              <a:defRPr sz="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215" name="Text Placeholder 179">
            <a:extLst>
              <a:ext uri="{FF2B5EF4-FFF2-40B4-BE49-F238E27FC236}">
                <a16:creationId xmlns:a16="http://schemas.microsoft.com/office/drawing/2014/main" id="{6622E87C-30F6-40D3-AF5E-0A250D03BC7D}"/>
              </a:ext>
            </a:extLst>
          </p:cNvPr>
          <p:cNvSpPr>
            <a:spLocks noGrp="1"/>
          </p:cNvSpPr>
          <p:nvPr>
            <p:ph type="body" sz="quarter" idx="127" hasCustomPrompt="1"/>
          </p:nvPr>
        </p:nvSpPr>
        <p:spPr>
          <a:xfrm>
            <a:off x="7456464" y="2120298"/>
            <a:ext cx="803723" cy="168474"/>
          </a:xfrm>
        </p:spPr>
        <p:txBody>
          <a:bodyPr>
            <a:noAutofit/>
          </a:bodyPr>
          <a:lstStyle>
            <a:lvl1pPr marL="0" indent="0" algn="r">
              <a:buNone/>
              <a:defRPr sz="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216" name="Text Placeholder 179">
            <a:extLst>
              <a:ext uri="{FF2B5EF4-FFF2-40B4-BE49-F238E27FC236}">
                <a16:creationId xmlns:a16="http://schemas.microsoft.com/office/drawing/2014/main" id="{8A665529-E6D0-4727-A760-30CC176DB824}"/>
              </a:ext>
            </a:extLst>
          </p:cNvPr>
          <p:cNvSpPr>
            <a:spLocks noGrp="1"/>
          </p:cNvSpPr>
          <p:nvPr>
            <p:ph type="body" sz="quarter" idx="128" hasCustomPrompt="1"/>
          </p:nvPr>
        </p:nvSpPr>
        <p:spPr>
          <a:xfrm>
            <a:off x="8214413" y="2035005"/>
            <a:ext cx="803723" cy="168474"/>
          </a:xfrm>
        </p:spPr>
        <p:txBody>
          <a:bodyPr>
            <a:noAutofit/>
          </a:bodyPr>
          <a:lstStyle>
            <a:lvl1pPr marL="0" indent="0" algn="l">
              <a:buNone/>
              <a:defRPr sz="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217" name="Text Placeholder 179">
            <a:extLst>
              <a:ext uri="{FF2B5EF4-FFF2-40B4-BE49-F238E27FC236}">
                <a16:creationId xmlns:a16="http://schemas.microsoft.com/office/drawing/2014/main" id="{2554754C-CE6F-4E6B-BD0C-4D9826CBA709}"/>
              </a:ext>
            </a:extLst>
          </p:cNvPr>
          <p:cNvSpPr>
            <a:spLocks noGrp="1"/>
          </p:cNvSpPr>
          <p:nvPr>
            <p:ph type="body" sz="quarter" idx="129" hasCustomPrompt="1"/>
          </p:nvPr>
        </p:nvSpPr>
        <p:spPr>
          <a:xfrm>
            <a:off x="8214413" y="2120298"/>
            <a:ext cx="803723" cy="168474"/>
          </a:xfrm>
        </p:spPr>
        <p:txBody>
          <a:bodyPr>
            <a:noAutofit/>
          </a:bodyPr>
          <a:lstStyle>
            <a:lvl1pPr marL="0" indent="0" algn="l">
              <a:buNone/>
              <a:defRPr sz="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218" name="Text Placeholder 179">
            <a:extLst>
              <a:ext uri="{FF2B5EF4-FFF2-40B4-BE49-F238E27FC236}">
                <a16:creationId xmlns:a16="http://schemas.microsoft.com/office/drawing/2014/main" id="{EDEDD103-9C04-4433-B1D4-BACD4ED0D635}"/>
              </a:ext>
            </a:extLst>
          </p:cNvPr>
          <p:cNvSpPr>
            <a:spLocks noGrp="1"/>
          </p:cNvSpPr>
          <p:nvPr>
            <p:ph type="body" sz="quarter" idx="130" hasCustomPrompt="1"/>
          </p:nvPr>
        </p:nvSpPr>
        <p:spPr>
          <a:xfrm>
            <a:off x="8959804" y="2031278"/>
            <a:ext cx="803723" cy="168474"/>
          </a:xfrm>
        </p:spPr>
        <p:txBody>
          <a:bodyPr>
            <a:noAutofit/>
          </a:bodyPr>
          <a:lstStyle>
            <a:lvl1pPr marL="0" indent="0" algn="r">
              <a:buNone/>
              <a:defRPr sz="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219" name="Text Placeholder 179">
            <a:extLst>
              <a:ext uri="{FF2B5EF4-FFF2-40B4-BE49-F238E27FC236}">
                <a16:creationId xmlns:a16="http://schemas.microsoft.com/office/drawing/2014/main" id="{27E925B9-D3D0-4B11-9E41-57AD90C7087C}"/>
              </a:ext>
            </a:extLst>
          </p:cNvPr>
          <p:cNvSpPr>
            <a:spLocks noGrp="1"/>
          </p:cNvSpPr>
          <p:nvPr>
            <p:ph type="body" sz="quarter" idx="131" hasCustomPrompt="1"/>
          </p:nvPr>
        </p:nvSpPr>
        <p:spPr>
          <a:xfrm>
            <a:off x="8959804" y="2120298"/>
            <a:ext cx="803723" cy="168474"/>
          </a:xfrm>
        </p:spPr>
        <p:txBody>
          <a:bodyPr>
            <a:noAutofit/>
          </a:bodyPr>
          <a:lstStyle>
            <a:lvl1pPr marL="0" indent="0" algn="r">
              <a:buNone/>
              <a:defRPr sz="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220" name="Text Placeholder 179">
            <a:extLst>
              <a:ext uri="{FF2B5EF4-FFF2-40B4-BE49-F238E27FC236}">
                <a16:creationId xmlns:a16="http://schemas.microsoft.com/office/drawing/2014/main" id="{5E70E5BC-C418-41D5-ABCE-8714BCB3DCD3}"/>
              </a:ext>
            </a:extLst>
          </p:cNvPr>
          <p:cNvSpPr>
            <a:spLocks noGrp="1"/>
          </p:cNvSpPr>
          <p:nvPr>
            <p:ph type="body" sz="quarter" idx="132" hasCustomPrompt="1"/>
          </p:nvPr>
        </p:nvSpPr>
        <p:spPr>
          <a:xfrm>
            <a:off x="9717753" y="2035005"/>
            <a:ext cx="803723" cy="168474"/>
          </a:xfrm>
        </p:spPr>
        <p:txBody>
          <a:bodyPr>
            <a:noAutofit/>
          </a:bodyPr>
          <a:lstStyle>
            <a:lvl1pPr marL="0" indent="0" algn="l">
              <a:buNone/>
              <a:defRPr sz="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221" name="Text Placeholder 179">
            <a:extLst>
              <a:ext uri="{FF2B5EF4-FFF2-40B4-BE49-F238E27FC236}">
                <a16:creationId xmlns:a16="http://schemas.microsoft.com/office/drawing/2014/main" id="{04D03841-B20E-473F-BB7F-1996D3CA3A4C}"/>
              </a:ext>
            </a:extLst>
          </p:cNvPr>
          <p:cNvSpPr>
            <a:spLocks noGrp="1"/>
          </p:cNvSpPr>
          <p:nvPr>
            <p:ph type="body" sz="quarter" idx="133" hasCustomPrompt="1"/>
          </p:nvPr>
        </p:nvSpPr>
        <p:spPr>
          <a:xfrm>
            <a:off x="9717753" y="2120298"/>
            <a:ext cx="803723" cy="168474"/>
          </a:xfrm>
        </p:spPr>
        <p:txBody>
          <a:bodyPr>
            <a:noAutofit/>
          </a:bodyPr>
          <a:lstStyle>
            <a:lvl1pPr marL="0" indent="0" algn="l">
              <a:buNone/>
              <a:defRPr sz="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222" name="Text Placeholder 179">
            <a:extLst>
              <a:ext uri="{FF2B5EF4-FFF2-40B4-BE49-F238E27FC236}">
                <a16:creationId xmlns:a16="http://schemas.microsoft.com/office/drawing/2014/main" id="{8D4DCDCA-48ED-458B-9B6B-6B54917BFBAE}"/>
              </a:ext>
            </a:extLst>
          </p:cNvPr>
          <p:cNvSpPr>
            <a:spLocks noGrp="1"/>
          </p:cNvSpPr>
          <p:nvPr>
            <p:ph type="body" sz="quarter" idx="134" hasCustomPrompt="1"/>
          </p:nvPr>
        </p:nvSpPr>
        <p:spPr>
          <a:xfrm>
            <a:off x="10348797" y="2035005"/>
            <a:ext cx="803723" cy="168474"/>
          </a:xfrm>
        </p:spPr>
        <p:txBody>
          <a:bodyPr>
            <a:noAutofit/>
          </a:bodyPr>
          <a:lstStyle>
            <a:lvl1pPr marL="0" indent="0" algn="r">
              <a:buNone/>
              <a:defRPr sz="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223" name="Text Placeholder 179">
            <a:extLst>
              <a:ext uri="{FF2B5EF4-FFF2-40B4-BE49-F238E27FC236}">
                <a16:creationId xmlns:a16="http://schemas.microsoft.com/office/drawing/2014/main" id="{B18BAC01-FC15-4F8F-A7D3-94B804CAE1FA}"/>
              </a:ext>
            </a:extLst>
          </p:cNvPr>
          <p:cNvSpPr>
            <a:spLocks noGrp="1"/>
          </p:cNvSpPr>
          <p:nvPr>
            <p:ph type="body" sz="quarter" idx="135" hasCustomPrompt="1"/>
          </p:nvPr>
        </p:nvSpPr>
        <p:spPr>
          <a:xfrm>
            <a:off x="10348797" y="2120298"/>
            <a:ext cx="803723" cy="168474"/>
          </a:xfrm>
        </p:spPr>
        <p:txBody>
          <a:bodyPr>
            <a:noAutofit/>
          </a:bodyPr>
          <a:lstStyle>
            <a:lvl1pPr marL="0" indent="0" algn="r">
              <a:buNone/>
              <a:defRPr sz="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224" name="Text Placeholder 179">
            <a:extLst>
              <a:ext uri="{FF2B5EF4-FFF2-40B4-BE49-F238E27FC236}">
                <a16:creationId xmlns:a16="http://schemas.microsoft.com/office/drawing/2014/main" id="{60E02F21-98FC-4E8B-AAFA-2037D2A8EB6F}"/>
              </a:ext>
            </a:extLst>
          </p:cNvPr>
          <p:cNvSpPr>
            <a:spLocks noGrp="1"/>
          </p:cNvSpPr>
          <p:nvPr>
            <p:ph type="body" sz="quarter" idx="136" hasCustomPrompt="1"/>
          </p:nvPr>
        </p:nvSpPr>
        <p:spPr>
          <a:xfrm>
            <a:off x="11106747" y="2035005"/>
            <a:ext cx="803723" cy="168474"/>
          </a:xfrm>
        </p:spPr>
        <p:txBody>
          <a:bodyPr>
            <a:noAutofit/>
          </a:bodyPr>
          <a:lstStyle>
            <a:lvl1pPr marL="0" indent="0" algn="l">
              <a:buNone/>
              <a:defRPr sz="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225" name="Text Placeholder 179">
            <a:extLst>
              <a:ext uri="{FF2B5EF4-FFF2-40B4-BE49-F238E27FC236}">
                <a16:creationId xmlns:a16="http://schemas.microsoft.com/office/drawing/2014/main" id="{D1D3797E-E147-4757-9EAC-C7E8D8D95683}"/>
              </a:ext>
            </a:extLst>
          </p:cNvPr>
          <p:cNvSpPr>
            <a:spLocks noGrp="1"/>
          </p:cNvSpPr>
          <p:nvPr>
            <p:ph type="body" sz="quarter" idx="137" hasCustomPrompt="1"/>
          </p:nvPr>
        </p:nvSpPr>
        <p:spPr>
          <a:xfrm>
            <a:off x="11106747" y="2120298"/>
            <a:ext cx="803723" cy="168474"/>
          </a:xfrm>
        </p:spPr>
        <p:txBody>
          <a:bodyPr>
            <a:noAutofit/>
          </a:bodyPr>
          <a:lstStyle>
            <a:lvl1pPr marL="0" indent="0" algn="l">
              <a:buNone/>
              <a:defRPr sz="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226" name="Text Placeholder 179">
            <a:extLst>
              <a:ext uri="{FF2B5EF4-FFF2-40B4-BE49-F238E27FC236}">
                <a16:creationId xmlns:a16="http://schemas.microsoft.com/office/drawing/2014/main" id="{39158938-19B2-4A5E-87BA-7C17AEEAD196}"/>
              </a:ext>
            </a:extLst>
          </p:cNvPr>
          <p:cNvSpPr>
            <a:spLocks noGrp="1"/>
          </p:cNvSpPr>
          <p:nvPr>
            <p:ph type="body" sz="quarter" idx="138" hasCustomPrompt="1"/>
          </p:nvPr>
        </p:nvSpPr>
        <p:spPr>
          <a:xfrm>
            <a:off x="6230627" y="3002814"/>
            <a:ext cx="1248000" cy="168474"/>
          </a:xfrm>
        </p:spPr>
        <p:txBody>
          <a:bodyPr>
            <a:noAutofit/>
          </a:bodyPr>
          <a:lstStyle>
            <a:lvl1pPr marL="0" indent="0" algn="ctr">
              <a:buNone/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227" name="Text Placeholder 179">
            <a:extLst>
              <a:ext uri="{FF2B5EF4-FFF2-40B4-BE49-F238E27FC236}">
                <a16:creationId xmlns:a16="http://schemas.microsoft.com/office/drawing/2014/main" id="{F70C2C52-0BD0-47A5-8F9C-7BC85BBAE754}"/>
              </a:ext>
            </a:extLst>
          </p:cNvPr>
          <p:cNvSpPr>
            <a:spLocks noGrp="1"/>
          </p:cNvSpPr>
          <p:nvPr>
            <p:ph type="body" sz="quarter" idx="139" hasCustomPrompt="1"/>
          </p:nvPr>
        </p:nvSpPr>
        <p:spPr>
          <a:xfrm>
            <a:off x="6230627" y="3148097"/>
            <a:ext cx="1248000" cy="168474"/>
          </a:xfrm>
        </p:spPr>
        <p:txBody>
          <a:bodyPr>
            <a:noAutofit/>
          </a:bodyPr>
          <a:lstStyle>
            <a:lvl1pPr marL="0" indent="0" algn="ctr">
              <a:buNone/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228" name="Text Placeholder 179">
            <a:extLst>
              <a:ext uri="{FF2B5EF4-FFF2-40B4-BE49-F238E27FC236}">
                <a16:creationId xmlns:a16="http://schemas.microsoft.com/office/drawing/2014/main" id="{6BA0B195-5D94-40D3-9E11-C90BFBE87E6B}"/>
              </a:ext>
            </a:extLst>
          </p:cNvPr>
          <p:cNvSpPr>
            <a:spLocks noGrp="1"/>
          </p:cNvSpPr>
          <p:nvPr>
            <p:ph type="body" sz="quarter" idx="140" hasCustomPrompt="1"/>
          </p:nvPr>
        </p:nvSpPr>
        <p:spPr>
          <a:xfrm>
            <a:off x="7608304" y="3002814"/>
            <a:ext cx="1248000" cy="168474"/>
          </a:xfrm>
        </p:spPr>
        <p:txBody>
          <a:bodyPr>
            <a:noAutofit/>
          </a:bodyPr>
          <a:lstStyle>
            <a:lvl1pPr marL="0" indent="0" algn="ctr">
              <a:buNone/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229" name="Text Placeholder 179">
            <a:extLst>
              <a:ext uri="{FF2B5EF4-FFF2-40B4-BE49-F238E27FC236}">
                <a16:creationId xmlns:a16="http://schemas.microsoft.com/office/drawing/2014/main" id="{A7E014C0-7CC1-4B0B-9E76-58CBFC5FB70D}"/>
              </a:ext>
            </a:extLst>
          </p:cNvPr>
          <p:cNvSpPr>
            <a:spLocks noGrp="1"/>
          </p:cNvSpPr>
          <p:nvPr>
            <p:ph type="body" sz="quarter" idx="141" hasCustomPrompt="1"/>
          </p:nvPr>
        </p:nvSpPr>
        <p:spPr>
          <a:xfrm>
            <a:off x="7608307" y="3148097"/>
            <a:ext cx="1248000" cy="168474"/>
          </a:xfrm>
        </p:spPr>
        <p:txBody>
          <a:bodyPr>
            <a:noAutofit/>
          </a:bodyPr>
          <a:lstStyle>
            <a:lvl1pPr marL="0" indent="0" algn="ctr">
              <a:buNone/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230" name="Text Placeholder 179">
            <a:extLst>
              <a:ext uri="{FF2B5EF4-FFF2-40B4-BE49-F238E27FC236}">
                <a16:creationId xmlns:a16="http://schemas.microsoft.com/office/drawing/2014/main" id="{B8728203-249C-42A7-BB35-33C58D836968}"/>
              </a:ext>
            </a:extLst>
          </p:cNvPr>
          <p:cNvSpPr>
            <a:spLocks noGrp="1"/>
          </p:cNvSpPr>
          <p:nvPr>
            <p:ph type="body" sz="quarter" idx="142" hasCustomPrompt="1"/>
          </p:nvPr>
        </p:nvSpPr>
        <p:spPr>
          <a:xfrm>
            <a:off x="9125607" y="3000145"/>
            <a:ext cx="1248000" cy="168474"/>
          </a:xfrm>
        </p:spPr>
        <p:txBody>
          <a:bodyPr>
            <a:noAutofit/>
          </a:bodyPr>
          <a:lstStyle>
            <a:lvl1pPr marL="0" indent="0" algn="ctr">
              <a:buNone/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231" name="Text Placeholder 179">
            <a:extLst>
              <a:ext uri="{FF2B5EF4-FFF2-40B4-BE49-F238E27FC236}">
                <a16:creationId xmlns:a16="http://schemas.microsoft.com/office/drawing/2014/main" id="{0D7D1A9D-2F9C-4A70-8D1F-027BE2E2B7D7}"/>
              </a:ext>
            </a:extLst>
          </p:cNvPr>
          <p:cNvSpPr>
            <a:spLocks noGrp="1"/>
          </p:cNvSpPr>
          <p:nvPr>
            <p:ph type="body" sz="quarter" idx="143" hasCustomPrompt="1"/>
          </p:nvPr>
        </p:nvSpPr>
        <p:spPr>
          <a:xfrm>
            <a:off x="9125607" y="3145428"/>
            <a:ext cx="1248000" cy="168474"/>
          </a:xfrm>
        </p:spPr>
        <p:txBody>
          <a:bodyPr>
            <a:noAutofit/>
          </a:bodyPr>
          <a:lstStyle>
            <a:lvl1pPr marL="0" indent="0" algn="ctr">
              <a:buNone/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232" name="Text Placeholder 179">
            <a:extLst>
              <a:ext uri="{FF2B5EF4-FFF2-40B4-BE49-F238E27FC236}">
                <a16:creationId xmlns:a16="http://schemas.microsoft.com/office/drawing/2014/main" id="{741AEC2A-1D81-4607-8D5D-C1645BB6C467}"/>
              </a:ext>
            </a:extLst>
          </p:cNvPr>
          <p:cNvSpPr>
            <a:spLocks noGrp="1"/>
          </p:cNvSpPr>
          <p:nvPr>
            <p:ph type="body" sz="quarter" idx="144" hasCustomPrompt="1"/>
          </p:nvPr>
        </p:nvSpPr>
        <p:spPr>
          <a:xfrm>
            <a:off x="10503284" y="3000145"/>
            <a:ext cx="1248000" cy="168474"/>
          </a:xfrm>
        </p:spPr>
        <p:txBody>
          <a:bodyPr>
            <a:noAutofit/>
          </a:bodyPr>
          <a:lstStyle>
            <a:lvl1pPr marL="0" indent="0" algn="ctr">
              <a:buNone/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233" name="Text Placeholder 179">
            <a:extLst>
              <a:ext uri="{FF2B5EF4-FFF2-40B4-BE49-F238E27FC236}">
                <a16:creationId xmlns:a16="http://schemas.microsoft.com/office/drawing/2014/main" id="{EEFB629C-01A5-4366-B701-6C2A7FEE1A28}"/>
              </a:ext>
            </a:extLst>
          </p:cNvPr>
          <p:cNvSpPr>
            <a:spLocks noGrp="1"/>
          </p:cNvSpPr>
          <p:nvPr>
            <p:ph type="body" sz="quarter" idx="145" hasCustomPrompt="1"/>
          </p:nvPr>
        </p:nvSpPr>
        <p:spPr>
          <a:xfrm>
            <a:off x="10503287" y="3145428"/>
            <a:ext cx="1248000" cy="168474"/>
          </a:xfrm>
        </p:spPr>
        <p:txBody>
          <a:bodyPr>
            <a:noAutofit/>
          </a:bodyPr>
          <a:lstStyle>
            <a:lvl1pPr marL="0" indent="0" algn="ctr">
              <a:buNone/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234" name="Text Placeholder 179">
            <a:extLst>
              <a:ext uri="{FF2B5EF4-FFF2-40B4-BE49-F238E27FC236}">
                <a16:creationId xmlns:a16="http://schemas.microsoft.com/office/drawing/2014/main" id="{9B59B216-1D0B-44D6-9608-8B71BF5865FC}"/>
              </a:ext>
            </a:extLst>
          </p:cNvPr>
          <p:cNvSpPr>
            <a:spLocks noGrp="1"/>
          </p:cNvSpPr>
          <p:nvPr>
            <p:ph type="body" sz="quarter" idx="146" hasCustomPrompt="1"/>
          </p:nvPr>
        </p:nvSpPr>
        <p:spPr>
          <a:xfrm>
            <a:off x="6798021" y="4321033"/>
            <a:ext cx="1411627" cy="168474"/>
          </a:xfrm>
        </p:spPr>
        <p:txBody>
          <a:bodyPr>
            <a:noAutofit/>
          </a:bodyPr>
          <a:lstStyle>
            <a:lvl1pPr marL="0" indent="0" algn="ctr">
              <a:buNone/>
              <a:defRPr sz="127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235" name="Text Placeholder 179">
            <a:extLst>
              <a:ext uri="{FF2B5EF4-FFF2-40B4-BE49-F238E27FC236}">
                <a16:creationId xmlns:a16="http://schemas.microsoft.com/office/drawing/2014/main" id="{F8690D28-2F48-4A24-937B-5BD4DEFAC7F9}"/>
              </a:ext>
            </a:extLst>
          </p:cNvPr>
          <p:cNvSpPr>
            <a:spLocks noGrp="1"/>
          </p:cNvSpPr>
          <p:nvPr>
            <p:ph type="body" sz="quarter" idx="147" hasCustomPrompt="1"/>
          </p:nvPr>
        </p:nvSpPr>
        <p:spPr>
          <a:xfrm>
            <a:off x="6798021" y="4476044"/>
            <a:ext cx="1411627" cy="168474"/>
          </a:xfrm>
        </p:spPr>
        <p:txBody>
          <a:bodyPr>
            <a:noAutofit/>
          </a:bodyPr>
          <a:lstStyle>
            <a:lvl1pPr marL="0" indent="0" algn="ctr">
              <a:buNone/>
              <a:defRPr sz="127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236" name="Text Placeholder 179">
            <a:extLst>
              <a:ext uri="{FF2B5EF4-FFF2-40B4-BE49-F238E27FC236}">
                <a16:creationId xmlns:a16="http://schemas.microsoft.com/office/drawing/2014/main" id="{23401D2B-114D-4A76-A4CF-1AA14BFA96B2}"/>
              </a:ext>
            </a:extLst>
          </p:cNvPr>
          <p:cNvSpPr>
            <a:spLocks noGrp="1"/>
          </p:cNvSpPr>
          <p:nvPr>
            <p:ph type="body" sz="quarter" idx="148" hasCustomPrompt="1"/>
          </p:nvPr>
        </p:nvSpPr>
        <p:spPr>
          <a:xfrm>
            <a:off x="9760273" y="4318997"/>
            <a:ext cx="1411627" cy="168474"/>
          </a:xfrm>
        </p:spPr>
        <p:txBody>
          <a:bodyPr>
            <a:noAutofit/>
          </a:bodyPr>
          <a:lstStyle>
            <a:lvl1pPr marL="0" indent="0" algn="ctr">
              <a:buNone/>
              <a:defRPr sz="127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237" name="Text Placeholder 179">
            <a:extLst>
              <a:ext uri="{FF2B5EF4-FFF2-40B4-BE49-F238E27FC236}">
                <a16:creationId xmlns:a16="http://schemas.microsoft.com/office/drawing/2014/main" id="{BD950153-A1C8-485C-937C-B274FC75067C}"/>
              </a:ext>
            </a:extLst>
          </p:cNvPr>
          <p:cNvSpPr>
            <a:spLocks noGrp="1"/>
          </p:cNvSpPr>
          <p:nvPr>
            <p:ph type="body" sz="quarter" idx="149" hasCustomPrompt="1"/>
          </p:nvPr>
        </p:nvSpPr>
        <p:spPr>
          <a:xfrm>
            <a:off x="9760273" y="4474008"/>
            <a:ext cx="1411627" cy="168474"/>
          </a:xfrm>
        </p:spPr>
        <p:txBody>
          <a:bodyPr>
            <a:noAutofit/>
          </a:bodyPr>
          <a:lstStyle>
            <a:lvl1pPr marL="0" indent="0" algn="ctr">
              <a:buNone/>
              <a:defRPr sz="127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238" name="Text Placeholder 179">
            <a:extLst>
              <a:ext uri="{FF2B5EF4-FFF2-40B4-BE49-F238E27FC236}">
                <a16:creationId xmlns:a16="http://schemas.microsoft.com/office/drawing/2014/main" id="{AF60A85A-AE0E-4B8C-837E-0C598D9B4FD8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8303101" y="5912164"/>
            <a:ext cx="1411627" cy="274138"/>
          </a:xfrm>
        </p:spPr>
        <p:txBody>
          <a:bodyPr>
            <a:noAutofit/>
          </a:bodyPr>
          <a:lstStyle>
            <a:lvl1pPr marL="0" indent="0" algn="ctr">
              <a:buNone/>
              <a:defRPr sz="145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240" name="Text Placeholder 179">
            <a:extLst>
              <a:ext uri="{FF2B5EF4-FFF2-40B4-BE49-F238E27FC236}">
                <a16:creationId xmlns:a16="http://schemas.microsoft.com/office/drawing/2014/main" id="{EDB59F7A-7DDB-4D2C-8E0C-B330C41660E0}"/>
              </a:ext>
            </a:extLst>
          </p:cNvPr>
          <p:cNvSpPr>
            <a:spLocks noGrp="1"/>
          </p:cNvSpPr>
          <p:nvPr>
            <p:ph type="body" sz="quarter" idx="152" hasCustomPrompt="1"/>
          </p:nvPr>
        </p:nvSpPr>
        <p:spPr>
          <a:xfrm>
            <a:off x="5158022" y="6126296"/>
            <a:ext cx="1875959" cy="401237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Name</a:t>
            </a:r>
          </a:p>
        </p:txBody>
      </p: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259D7857-BEE9-4447-8EE6-BBA75974A17F}"/>
              </a:ext>
            </a:extLst>
          </p:cNvPr>
          <p:cNvCxnSpPr/>
          <p:nvPr userDrawn="1"/>
        </p:nvCxnSpPr>
        <p:spPr>
          <a:xfrm>
            <a:off x="3816000" y="928040"/>
            <a:ext cx="4560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Picture Placeholder 249">
            <a:extLst>
              <a:ext uri="{FF2B5EF4-FFF2-40B4-BE49-F238E27FC236}">
                <a16:creationId xmlns:a16="http://schemas.microsoft.com/office/drawing/2014/main" id="{B94F350F-FC91-44EE-AEC7-3874E2E54297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1900855" y="1453541"/>
            <a:ext cx="484869" cy="396000"/>
          </a:xfrm>
          <a:custGeom>
            <a:avLst/>
            <a:gdLst>
              <a:gd name="connsiteX0" fmla="*/ 198000 w 363652"/>
              <a:gd name="connsiteY0" fmla="*/ 0 h 396000"/>
              <a:gd name="connsiteX1" fmla="*/ 338007 w 363652"/>
              <a:gd name="connsiteY1" fmla="*/ 57993 h 396000"/>
              <a:gd name="connsiteX2" fmla="*/ 363652 w 363652"/>
              <a:gd name="connsiteY2" fmla="*/ 96029 h 396000"/>
              <a:gd name="connsiteX3" fmla="*/ 361035 w 363652"/>
              <a:gd name="connsiteY3" fmla="*/ 99910 h 396000"/>
              <a:gd name="connsiteX4" fmla="*/ 341232 w 363652"/>
              <a:gd name="connsiteY4" fmla="*/ 198000 h 396000"/>
              <a:gd name="connsiteX5" fmla="*/ 361035 w 363652"/>
              <a:gd name="connsiteY5" fmla="*/ 296090 h 396000"/>
              <a:gd name="connsiteX6" fmla="*/ 363652 w 363652"/>
              <a:gd name="connsiteY6" fmla="*/ 299971 h 396000"/>
              <a:gd name="connsiteX7" fmla="*/ 338007 w 363652"/>
              <a:gd name="connsiteY7" fmla="*/ 338007 h 396000"/>
              <a:gd name="connsiteX8" fmla="*/ 198000 w 363652"/>
              <a:gd name="connsiteY8" fmla="*/ 396000 h 396000"/>
              <a:gd name="connsiteX9" fmla="*/ 0 w 363652"/>
              <a:gd name="connsiteY9" fmla="*/ 198000 h 396000"/>
              <a:gd name="connsiteX10" fmla="*/ 198000 w 363652"/>
              <a:gd name="connsiteY10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3652" h="396000">
                <a:moveTo>
                  <a:pt x="198000" y="0"/>
                </a:moveTo>
                <a:cubicBezTo>
                  <a:pt x="252676" y="0"/>
                  <a:pt x="302176" y="22162"/>
                  <a:pt x="338007" y="57993"/>
                </a:cubicBezTo>
                <a:lnTo>
                  <a:pt x="363652" y="96029"/>
                </a:lnTo>
                <a:lnTo>
                  <a:pt x="361035" y="99910"/>
                </a:lnTo>
                <a:cubicBezTo>
                  <a:pt x="348284" y="130059"/>
                  <a:pt x="341232" y="163206"/>
                  <a:pt x="341232" y="198000"/>
                </a:cubicBezTo>
                <a:cubicBezTo>
                  <a:pt x="341232" y="232794"/>
                  <a:pt x="348284" y="265941"/>
                  <a:pt x="361035" y="296090"/>
                </a:cubicBezTo>
                <a:lnTo>
                  <a:pt x="363652" y="299971"/>
                </a:lnTo>
                <a:lnTo>
                  <a:pt x="338007" y="338007"/>
                </a:lnTo>
                <a:cubicBezTo>
                  <a:pt x="302176" y="373838"/>
                  <a:pt x="252676" y="396000"/>
                  <a:pt x="198000" y="396000"/>
                </a:cubicBezTo>
                <a:cubicBezTo>
                  <a:pt x="88648" y="396000"/>
                  <a:pt x="0" y="307352"/>
                  <a:pt x="0" y="198000"/>
                </a:cubicBezTo>
                <a:cubicBezTo>
                  <a:pt x="0" y="88648"/>
                  <a:pt x="88648" y="0"/>
                  <a:pt x="198000" y="0"/>
                </a:cubicBezTo>
                <a:close/>
              </a:path>
            </a:pathLst>
          </a:custGeom>
          <a:solidFill>
            <a:schemeClr val="tx2"/>
          </a:solidFill>
          <a:ln w="12700">
            <a:noFill/>
          </a:ln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252" name="Picture Placeholder 251">
            <a:extLst>
              <a:ext uri="{FF2B5EF4-FFF2-40B4-BE49-F238E27FC236}">
                <a16:creationId xmlns:a16="http://schemas.microsoft.com/office/drawing/2014/main" id="{206E7919-9F43-4F57-8C1F-C21C79CB8625}"/>
              </a:ext>
            </a:extLst>
          </p:cNvPr>
          <p:cNvSpPr>
            <a:spLocks noGrp="1"/>
          </p:cNvSpPr>
          <p:nvPr>
            <p:ph type="pic" sz="quarter" idx="154" hasCustomPrompt="1"/>
          </p:nvPr>
        </p:nvSpPr>
        <p:spPr>
          <a:xfrm>
            <a:off x="508271" y="1453541"/>
            <a:ext cx="484869" cy="396000"/>
          </a:xfrm>
          <a:custGeom>
            <a:avLst/>
            <a:gdLst>
              <a:gd name="connsiteX0" fmla="*/ 198000 w 363652"/>
              <a:gd name="connsiteY0" fmla="*/ 0 h 396000"/>
              <a:gd name="connsiteX1" fmla="*/ 338007 w 363652"/>
              <a:gd name="connsiteY1" fmla="*/ 57993 h 396000"/>
              <a:gd name="connsiteX2" fmla="*/ 363652 w 363652"/>
              <a:gd name="connsiteY2" fmla="*/ 96029 h 396000"/>
              <a:gd name="connsiteX3" fmla="*/ 361035 w 363652"/>
              <a:gd name="connsiteY3" fmla="*/ 99910 h 396000"/>
              <a:gd name="connsiteX4" fmla="*/ 341232 w 363652"/>
              <a:gd name="connsiteY4" fmla="*/ 198000 h 396000"/>
              <a:gd name="connsiteX5" fmla="*/ 361035 w 363652"/>
              <a:gd name="connsiteY5" fmla="*/ 296090 h 396000"/>
              <a:gd name="connsiteX6" fmla="*/ 363652 w 363652"/>
              <a:gd name="connsiteY6" fmla="*/ 299971 h 396000"/>
              <a:gd name="connsiteX7" fmla="*/ 338007 w 363652"/>
              <a:gd name="connsiteY7" fmla="*/ 338007 h 396000"/>
              <a:gd name="connsiteX8" fmla="*/ 198000 w 363652"/>
              <a:gd name="connsiteY8" fmla="*/ 396000 h 396000"/>
              <a:gd name="connsiteX9" fmla="*/ 0 w 363652"/>
              <a:gd name="connsiteY9" fmla="*/ 198000 h 396000"/>
              <a:gd name="connsiteX10" fmla="*/ 198000 w 363652"/>
              <a:gd name="connsiteY10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3652" h="396000">
                <a:moveTo>
                  <a:pt x="198000" y="0"/>
                </a:moveTo>
                <a:cubicBezTo>
                  <a:pt x="252676" y="0"/>
                  <a:pt x="302176" y="22162"/>
                  <a:pt x="338007" y="57993"/>
                </a:cubicBezTo>
                <a:lnTo>
                  <a:pt x="363652" y="96029"/>
                </a:lnTo>
                <a:lnTo>
                  <a:pt x="361035" y="99910"/>
                </a:lnTo>
                <a:cubicBezTo>
                  <a:pt x="348284" y="130059"/>
                  <a:pt x="341232" y="163206"/>
                  <a:pt x="341232" y="198000"/>
                </a:cubicBezTo>
                <a:cubicBezTo>
                  <a:pt x="341232" y="232794"/>
                  <a:pt x="348284" y="265941"/>
                  <a:pt x="361035" y="296090"/>
                </a:cubicBezTo>
                <a:lnTo>
                  <a:pt x="363652" y="299971"/>
                </a:lnTo>
                <a:lnTo>
                  <a:pt x="338007" y="338007"/>
                </a:lnTo>
                <a:cubicBezTo>
                  <a:pt x="302176" y="373838"/>
                  <a:pt x="252676" y="396000"/>
                  <a:pt x="198000" y="396000"/>
                </a:cubicBezTo>
                <a:cubicBezTo>
                  <a:pt x="88648" y="396000"/>
                  <a:pt x="0" y="307352"/>
                  <a:pt x="0" y="198000"/>
                </a:cubicBezTo>
                <a:cubicBezTo>
                  <a:pt x="0" y="88648"/>
                  <a:pt x="88648" y="0"/>
                  <a:pt x="198000" y="0"/>
                </a:cubicBezTo>
                <a:close/>
              </a:path>
            </a:pathLst>
          </a:custGeom>
          <a:solidFill>
            <a:schemeClr val="tx2"/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253" name="Picture Placeholder 252">
            <a:extLst>
              <a:ext uri="{FF2B5EF4-FFF2-40B4-BE49-F238E27FC236}">
                <a16:creationId xmlns:a16="http://schemas.microsoft.com/office/drawing/2014/main" id="{9FFB3C6F-99FD-4EFA-8F18-2A1D99E1AB51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3409771" y="1453541"/>
            <a:ext cx="484869" cy="396000"/>
          </a:xfrm>
          <a:custGeom>
            <a:avLst/>
            <a:gdLst>
              <a:gd name="connsiteX0" fmla="*/ 198000 w 363652"/>
              <a:gd name="connsiteY0" fmla="*/ 0 h 396000"/>
              <a:gd name="connsiteX1" fmla="*/ 338007 w 363652"/>
              <a:gd name="connsiteY1" fmla="*/ 57993 h 396000"/>
              <a:gd name="connsiteX2" fmla="*/ 363652 w 363652"/>
              <a:gd name="connsiteY2" fmla="*/ 96029 h 396000"/>
              <a:gd name="connsiteX3" fmla="*/ 361035 w 363652"/>
              <a:gd name="connsiteY3" fmla="*/ 99910 h 396000"/>
              <a:gd name="connsiteX4" fmla="*/ 341232 w 363652"/>
              <a:gd name="connsiteY4" fmla="*/ 198000 h 396000"/>
              <a:gd name="connsiteX5" fmla="*/ 361035 w 363652"/>
              <a:gd name="connsiteY5" fmla="*/ 296090 h 396000"/>
              <a:gd name="connsiteX6" fmla="*/ 363652 w 363652"/>
              <a:gd name="connsiteY6" fmla="*/ 299971 h 396000"/>
              <a:gd name="connsiteX7" fmla="*/ 338007 w 363652"/>
              <a:gd name="connsiteY7" fmla="*/ 338007 h 396000"/>
              <a:gd name="connsiteX8" fmla="*/ 198000 w 363652"/>
              <a:gd name="connsiteY8" fmla="*/ 396000 h 396000"/>
              <a:gd name="connsiteX9" fmla="*/ 0 w 363652"/>
              <a:gd name="connsiteY9" fmla="*/ 198000 h 396000"/>
              <a:gd name="connsiteX10" fmla="*/ 198000 w 363652"/>
              <a:gd name="connsiteY10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3652" h="396000">
                <a:moveTo>
                  <a:pt x="198000" y="0"/>
                </a:moveTo>
                <a:cubicBezTo>
                  <a:pt x="252676" y="0"/>
                  <a:pt x="302176" y="22162"/>
                  <a:pt x="338007" y="57993"/>
                </a:cubicBezTo>
                <a:lnTo>
                  <a:pt x="363652" y="96029"/>
                </a:lnTo>
                <a:lnTo>
                  <a:pt x="361035" y="99910"/>
                </a:lnTo>
                <a:cubicBezTo>
                  <a:pt x="348284" y="130059"/>
                  <a:pt x="341232" y="163206"/>
                  <a:pt x="341232" y="198000"/>
                </a:cubicBezTo>
                <a:cubicBezTo>
                  <a:pt x="341232" y="232794"/>
                  <a:pt x="348284" y="265941"/>
                  <a:pt x="361035" y="296090"/>
                </a:cubicBezTo>
                <a:lnTo>
                  <a:pt x="363652" y="299971"/>
                </a:lnTo>
                <a:lnTo>
                  <a:pt x="338007" y="338007"/>
                </a:lnTo>
                <a:cubicBezTo>
                  <a:pt x="302176" y="373838"/>
                  <a:pt x="252676" y="396000"/>
                  <a:pt x="198000" y="396000"/>
                </a:cubicBezTo>
                <a:cubicBezTo>
                  <a:pt x="88648" y="396000"/>
                  <a:pt x="0" y="307352"/>
                  <a:pt x="0" y="198000"/>
                </a:cubicBezTo>
                <a:cubicBezTo>
                  <a:pt x="0" y="88648"/>
                  <a:pt x="88648" y="0"/>
                  <a:pt x="198000" y="0"/>
                </a:cubicBezTo>
                <a:close/>
              </a:path>
            </a:pathLst>
          </a:custGeom>
          <a:solidFill>
            <a:schemeClr val="tx2"/>
          </a:solidFill>
          <a:ln w="12700">
            <a:noFill/>
          </a:ln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254" name="Picture Placeholder 253">
            <a:extLst>
              <a:ext uri="{FF2B5EF4-FFF2-40B4-BE49-F238E27FC236}">
                <a16:creationId xmlns:a16="http://schemas.microsoft.com/office/drawing/2014/main" id="{65C3C581-D17B-4A1E-946C-F7CC666AD41F}"/>
              </a:ext>
            </a:extLst>
          </p:cNvPr>
          <p:cNvSpPr>
            <a:spLocks noGrp="1"/>
          </p:cNvSpPr>
          <p:nvPr>
            <p:ph type="pic" sz="quarter" idx="156" hasCustomPrompt="1"/>
          </p:nvPr>
        </p:nvSpPr>
        <p:spPr>
          <a:xfrm>
            <a:off x="4792816" y="1453541"/>
            <a:ext cx="484869" cy="396000"/>
          </a:xfrm>
          <a:custGeom>
            <a:avLst/>
            <a:gdLst>
              <a:gd name="connsiteX0" fmla="*/ 198000 w 363652"/>
              <a:gd name="connsiteY0" fmla="*/ 0 h 396000"/>
              <a:gd name="connsiteX1" fmla="*/ 338007 w 363652"/>
              <a:gd name="connsiteY1" fmla="*/ 57993 h 396000"/>
              <a:gd name="connsiteX2" fmla="*/ 363652 w 363652"/>
              <a:gd name="connsiteY2" fmla="*/ 96029 h 396000"/>
              <a:gd name="connsiteX3" fmla="*/ 361035 w 363652"/>
              <a:gd name="connsiteY3" fmla="*/ 99910 h 396000"/>
              <a:gd name="connsiteX4" fmla="*/ 341232 w 363652"/>
              <a:gd name="connsiteY4" fmla="*/ 198000 h 396000"/>
              <a:gd name="connsiteX5" fmla="*/ 361035 w 363652"/>
              <a:gd name="connsiteY5" fmla="*/ 296090 h 396000"/>
              <a:gd name="connsiteX6" fmla="*/ 363652 w 363652"/>
              <a:gd name="connsiteY6" fmla="*/ 299971 h 396000"/>
              <a:gd name="connsiteX7" fmla="*/ 338007 w 363652"/>
              <a:gd name="connsiteY7" fmla="*/ 338007 h 396000"/>
              <a:gd name="connsiteX8" fmla="*/ 198000 w 363652"/>
              <a:gd name="connsiteY8" fmla="*/ 396000 h 396000"/>
              <a:gd name="connsiteX9" fmla="*/ 0 w 363652"/>
              <a:gd name="connsiteY9" fmla="*/ 198000 h 396000"/>
              <a:gd name="connsiteX10" fmla="*/ 198000 w 363652"/>
              <a:gd name="connsiteY10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3652" h="396000">
                <a:moveTo>
                  <a:pt x="198000" y="0"/>
                </a:moveTo>
                <a:cubicBezTo>
                  <a:pt x="252676" y="0"/>
                  <a:pt x="302176" y="22162"/>
                  <a:pt x="338007" y="57993"/>
                </a:cubicBezTo>
                <a:lnTo>
                  <a:pt x="363652" y="96029"/>
                </a:lnTo>
                <a:lnTo>
                  <a:pt x="361035" y="99910"/>
                </a:lnTo>
                <a:cubicBezTo>
                  <a:pt x="348284" y="130059"/>
                  <a:pt x="341232" y="163206"/>
                  <a:pt x="341232" y="198000"/>
                </a:cubicBezTo>
                <a:cubicBezTo>
                  <a:pt x="341232" y="232794"/>
                  <a:pt x="348284" y="265941"/>
                  <a:pt x="361035" y="296090"/>
                </a:cubicBezTo>
                <a:lnTo>
                  <a:pt x="363652" y="299971"/>
                </a:lnTo>
                <a:lnTo>
                  <a:pt x="338007" y="338007"/>
                </a:lnTo>
                <a:cubicBezTo>
                  <a:pt x="302176" y="373838"/>
                  <a:pt x="252676" y="396000"/>
                  <a:pt x="198000" y="396000"/>
                </a:cubicBezTo>
                <a:cubicBezTo>
                  <a:pt x="88648" y="396000"/>
                  <a:pt x="0" y="307352"/>
                  <a:pt x="0" y="198000"/>
                </a:cubicBezTo>
                <a:cubicBezTo>
                  <a:pt x="0" y="88648"/>
                  <a:pt x="88648" y="0"/>
                  <a:pt x="198000" y="0"/>
                </a:cubicBezTo>
                <a:close/>
              </a:path>
            </a:pathLst>
          </a:custGeom>
          <a:solidFill>
            <a:schemeClr val="tx2"/>
          </a:solidFill>
          <a:ln w="12700">
            <a:noFill/>
          </a:ln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255" name="Picture Placeholder 254">
            <a:extLst>
              <a:ext uri="{FF2B5EF4-FFF2-40B4-BE49-F238E27FC236}">
                <a16:creationId xmlns:a16="http://schemas.microsoft.com/office/drawing/2014/main" id="{12124D9A-40E6-4B34-8DB4-93954FDCE4A2}"/>
              </a:ext>
            </a:extLst>
          </p:cNvPr>
          <p:cNvSpPr>
            <a:spLocks noGrp="1"/>
          </p:cNvSpPr>
          <p:nvPr>
            <p:ph type="pic" sz="quarter" idx="157" hasCustomPrompt="1"/>
          </p:nvPr>
        </p:nvSpPr>
        <p:spPr>
          <a:xfrm>
            <a:off x="7698358" y="1453541"/>
            <a:ext cx="484869" cy="396000"/>
          </a:xfrm>
          <a:custGeom>
            <a:avLst/>
            <a:gdLst>
              <a:gd name="connsiteX0" fmla="*/ 198000 w 363652"/>
              <a:gd name="connsiteY0" fmla="*/ 0 h 396000"/>
              <a:gd name="connsiteX1" fmla="*/ 338007 w 363652"/>
              <a:gd name="connsiteY1" fmla="*/ 57993 h 396000"/>
              <a:gd name="connsiteX2" fmla="*/ 363652 w 363652"/>
              <a:gd name="connsiteY2" fmla="*/ 96029 h 396000"/>
              <a:gd name="connsiteX3" fmla="*/ 361035 w 363652"/>
              <a:gd name="connsiteY3" fmla="*/ 99910 h 396000"/>
              <a:gd name="connsiteX4" fmla="*/ 341232 w 363652"/>
              <a:gd name="connsiteY4" fmla="*/ 198000 h 396000"/>
              <a:gd name="connsiteX5" fmla="*/ 361035 w 363652"/>
              <a:gd name="connsiteY5" fmla="*/ 296090 h 396000"/>
              <a:gd name="connsiteX6" fmla="*/ 363652 w 363652"/>
              <a:gd name="connsiteY6" fmla="*/ 299971 h 396000"/>
              <a:gd name="connsiteX7" fmla="*/ 338007 w 363652"/>
              <a:gd name="connsiteY7" fmla="*/ 338007 h 396000"/>
              <a:gd name="connsiteX8" fmla="*/ 198000 w 363652"/>
              <a:gd name="connsiteY8" fmla="*/ 396000 h 396000"/>
              <a:gd name="connsiteX9" fmla="*/ 0 w 363652"/>
              <a:gd name="connsiteY9" fmla="*/ 198000 h 396000"/>
              <a:gd name="connsiteX10" fmla="*/ 198000 w 363652"/>
              <a:gd name="connsiteY10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3652" h="396000">
                <a:moveTo>
                  <a:pt x="198000" y="0"/>
                </a:moveTo>
                <a:cubicBezTo>
                  <a:pt x="252676" y="0"/>
                  <a:pt x="302176" y="22162"/>
                  <a:pt x="338007" y="57993"/>
                </a:cubicBezTo>
                <a:lnTo>
                  <a:pt x="363652" y="96029"/>
                </a:lnTo>
                <a:lnTo>
                  <a:pt x="361035" y="99910"/>
                </a:lnTo>
                <a:cubicBezTo>
                  <a:pt x="348284" y="130059"/>
                  <a:pt x="341232" y="163206"/>
                  <a:pt x="341232" y="198000"/>
                </a:cubicBezTo>
                <a:cubicBezTo>
                  <a:pt x="341232" y="232794"/>
                  <a:pt x="348284" y="265941"/>
                  <a:pt x="361035" y="296090"/>
                </a:cubicBezTo>
                <a:lnTo>
                  <a:pt x="363652" y="299971"/>
                </a:lnTo>
                <a:lnTo>
                  <a:pt x="338007" y="338007"/>
                </a:lnTo>
                <a:cubicBezTo>
                  <a:pt x="302176" y="373838"/>
                  <a:pt x="252676" y="396000"/>
                  <a:pt x="198000" y="396000"/>
                </a:cubicBezTo>
                <a:cubicBezTo>
                  <a:pt x="88648" y="396000"/>
                  <a:pt x="0" y="307352"/>
                  <a:pt x="0" y="198000"/>
                </a:cubicBezTo>
                <a:cubicBezTo>
                  <a:pt x="0" y="88648"/>
                  <a:pt x="88648" y="0"/>
                  <a:pt x="198000" y="0"/>
                </a:cubicBezTo>
                <a:close/>
              </a:path>
            </a:pathLst>
          </a:custGeom>
          <a:solidFill>
            <a:schemeClr val="accent3"/>
          </a:solidFill>
          <a:ln w="12700">
            <a:noFill/>
          </a:ln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256" name="Picture Placeholder 255">
            <a:extLst>
              <a:ext uri="{FF2B5EF4-FFF2-40B4-BE49-F238E27FC236}">
                <a16:creationId xmlns:a16="http://schemas.microsoft.com/office/drawing/2014/main" id="{68245654-B621-4BE8-AFD3-B14B87476C14}"/>
              </a:ext>
            </a:extLst>
          </p:cNvPr>
          <p:cNvSpPr>
            <a:spLocks noGrp="1"/>
          </p:cNvSpPr>
          <p:nvPr>
            <p:ph type="pic" sz="quarter" idx="158" hasCustomPrompt="1"/>
          </p:nvPr>
        </p:nvSpPr>
        <p:spPr>
          <a:xfrm>
            <a:off x="6305774" y="1453541"/>
            <a:ext cx="484869" cy="396000"/>
          </a:xfrm>
          <a:custGeom>
            <a:avLst/>
            <a:gdLst>
              <a:gd name="connsiteX0" fmla="*/ 198000 w 363652"/>
              <a:gd name="connsiteY0" fmla="*/ 0 h 396000"/>
              <a:gd name="connsiteX1" fmla="*/ 338007 w 363652"/>
              <a:gd name="connsiteY1" fmla="*/ 57993 h 396000"/>
              <a:gd name="connsiteX2" fmla="*/ 363652 w 363652"/>
              <a:gd name="connsiteY2" fmla="*/ 96029 h 396000"/>
              <a:gd name="connsiteX3" fmla="*/ 361035 w 363652"/>
              <a:gd name="connsiteY3" fmla="*/ 99910 h 396000"/>
              <a:gd name="connsiteX4" fmla="*/ 341232 w 363652"/>
              <a:gd name="connsiteY4" fmla="*/ 198000 h 396000"/>
              <a:gd name="connsiteX5" fmla="*/ 361035 w 363652"/>
              <a:gd name="connsiteY5" fmla="*/ 296090 h 396000"/>
              <a:gd name="connsiteX6" fmla="*/ 363652 w 363652"/>
              <a:gd name="connsiteY6" fmla="*/ 299971 h 396000"/>
              <a:gd name="connsiteX7" fmla="*/ 338007 w 363652"/>
              <a:gd name="connsiteY7" fmla="*/ 338007 h 396000"/>
              <a:gd name="connsiteX8" fmla="*/ 198000 w 363652"/>
              <a:gd name="connsiteY8" fmla="*/ 396000 h 396000"/>
              <a:gd name="connsiteX9" fmla="*/ 0 w 363652"/>
              <a:gd name="connsiteY9" fmla="*/ 198000 h 396000"/>
              <a:gd name="connsiteX10" fmla="*/ 198000 w 363652"/>
              <a:gd name="connsiteY10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3652" h="396000">
                <a:moveTo>
                  <a:pt x="198000" y="0"/>
                </a:moveTo>
                <a:cubicBezTo>
                  <a:pt x="252676" y="0"/>
                  <a:pt x="302176" y="22162"/>
                  <a:pt x="338007" y="57993"/>
                </a:cubicBezTo>
                <a:lnTo>
                  <a:pt x="363652" y="96029"/>
                </a:lnTo>
                <a:lnTo>
                  <a:pt x="361035" y="99910"/>
                </a:lnTo>
                <a:cubicBezTo>
                  <a:pt x="348284" y="130059"/>
                  <a:pt x="341232" y="163206"/>
                  <a:pt x="341232" y="198000"/>
                </a:cubicBezTo>
                <a:cubicBezTo>
                  <a:pt x="341232" y="232794"/>
                  <a:pt x="348284" y="265941"/>
                  <a:pt x="361035" y="296090"/>
                </a:cubicBezTo>
                <a:lnTo>
                  <a:pt x="363652" y="299971"/>
                </a:lnTo>
                <a:lnTo>
                  <a:pt x="338007" y="338007"/>
                </a:lnTo>
                <a:cubicBezTo>
                  <a:pt x="302176" y="373838"/>
                  <a:pt x="252676" y="396000"/>
                  <a:pt x="198000" y="396000"/>
                </a:cubicBezTo>
                <a:cubicBezTo>
                  <a:pt x="88648" y="396000"/>
                  <a:pt x="0" y="307352"/>
                  <a:pt x="0" y="198000"/>
                </a:cubicBezTo>
                <a:cubicBezTo>
                  <a:pt x="0" y="88648"/>
                  <a:pt x="88648" y="0"/>
                  <a:pt x="198000" y="0"/>
                </a:cubicBezTo>
                <a:close/>
              </a:path>
            </a:pathLst>
          </a:custGeom>
          <a:solidFill>
            <a:schemeClr val="accent3"/>
          </a:solidFill>
          <a:ln w="12700">
            <a:noFill/>
          </a:ln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257" name="Picture Placeholder 256">
            <a:extLst>
              <a:ext uri="{FF2B5EF4-FFF2-40B4-BE49-F238E27FC236}">
                <a16:creationId xmlns:a16="http://schemas.microsoft.com/office/drawing/2014/main" id="{3246F3BD-3C13-47CA-8A78-73AD5742ADD6}"/>
              </a:ext>
            </a:extLst>
          </p:cNvPr>
          <p:cNvSpPr>
            <a:spLocks noGrp="1"/>
          </p:cNvSpPr>
          <p:nvPr>
            <p:ph type="pic" sz="quarter" idx="159" hasCustomPrompt="1"/>
          </p:nvPr>
        </p:nvSpPr>
        <p:spPr>
          <a:xfrm>
            <a:off x="9207274" y="1453541"/>
            <a:ext cx="484869" cy="396000"/>
          </a:xfrm>
          <a:custGeom>
            <a:avLst/>
            <a:gdLst>
              <a:gd name="connsiteX0" fmla="*/ 198000 w 363652"/>
              <a:gd name="connsiteY0" fmla="*/ 0 h 396000"/>
              <a:gd name="connsiteX1" fmla="*/ 338007 w 363652"/>
              <a:gd name="connsiteY1" fmla="*/ 57993 h 396000"/>
              <a:gd name="connsiteX2" fmla="*/ 363652 w 363652"/>
              <a:gd name="connsiteY2" fmla="*/ 96029 h 396000"/>
              <a:gd name="connsiteX3" fmla="*/ 361035 w 363652"/>
              <a:gd name="connsiteY3" fmla="*/ 99910 h 396000"/>
              <a:gd name="connsiteX4" fmla="*/ 341232 w 363652"/>
              <a:gd name="connsiteY4" fmla="*/ 198000 h 396000"/>
              <a:gd name="connsiteX5" fmla="*/ 361035 w 363652"/>
              <a:gd name="connsiteY5" fmla="*/ 296090 h 396000"/>
              <a:gd name="connsiteX6" fmla="*/ 363652 w 363652"/>
              <a:gd name="connsiteY6" fmla="*/ 299971 h 396000"/>
              <a:gd name="connsiteX7" fmla="*/ 338007 w 363652"/>
              <a:gd name="connsiteY7" fmla="*/ 338007 h 396000"/>
              <a:gd name="connsiteX8" fmla="*/ 198000 w 363652"/>
              <a:gd name="connsiteY8" fmla="*/ 396000 h 396000"/>
              <a:gd name="connsiteX9" fmla="*/ 0 w 363652"/>
              <a:gd name="connsiteY9" fmla="*/ 198000 h 396000"/>
              <a:gd name="connsiteX10" fmla="*/ 198000 w 363652"/>
              <a:gd name="connsiteY10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3652" h="396000">
                <a:moveTo>
                  <a:pt x="198000" y="0"/>
                </a:moveTo>
                <a:cubicBezTo>
                  <a:pt x="252676" y="0"/>
                  <a:pt x="302176" y="22162"/>
                  <a:pt x="338007" y="57993"/>
                </a:cubicBezTo>
                <a:lnTo>
                  <a:pt x="363652" y="96029"/>
                </a:lnTo>
                <a:lnTo>
                  <a:pt x="361035" y="99910"/>
                </a:lnTo>
                <a:cubicBezTo>
                  <a:pt x="348284" y="130059"/>
                  <a:pt x="341232" y="163206"/>
                  <a:pt x="341232" y="198000"/>
                </a:cubicBezTo>
                <a:cubicBezTo>
                  <a:pt x="341232" y="232794"/>
                  <a:pt x="348284" y="265941"/>
                  <a:pt x="361035" y="296090"/>
                </a:cubicBezTo>
                <a:lnTo>
                  <a:pt x="363652" y="299971"/>
                </a:lnTo>
                <a:lnTo>
                  <a:pt x="338007" y="338007"/>
                </a:lnTo>
                <a:cubicBezTo>
                  <a:pt x="302176" y="373838"/>
                  <a:pt x="252676" y="396000"/>
                  <a:pt x="198000" y="396000"/>
                </a:cubicBezTo>
                <a:cubicBezTo>
                  <a:pt x="88648" y="396000"/>
                  <a:pt x="0" y="307352"/>
                  <a:pt x="0" y="198000"/>
                </a:cubicBezTo>
                <a:cubicBezTo>
                  <a:pt x="0" y="88648"/>
                  <a:pt x="88648" y="0"/>
                  <a:pt x="198000" y="0"/>
                </a:cubicBezTo>
                <a:close/>
              </a:path>
            </a:pathLst>
          </a:custGeom>
          <a:solidFill>
            <a:schemeClr val="accent3"/>
          </a:solidFill>
          <a:ln w="12700">
            <a:noFill/>
          </a:ln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258" name="Picture Placeholder 257">
            <a:extLst>
              <a:ext uri="{FF2B5EF4-FFF2-40B4-BE49-F238E27FC236}">
                <a16:creationId xmlns:a16="http://schemas.microsoft.com/office/drawing/2014/main" id="{1695804D-0708-46A1-9283-5494A5EF633C}"/>
              </a:ext>
            </a:extLst>
          </p:cNvPr>
          <p:cNvSpPr>
            <a:spLocks noGrp="1"/>
          </p:cNvSpPr>
          <p:nvPr>
            <p:ph type="pic" sz="quarter" idx="160" hasCustomPrompt="1"/>
          </p:nvPr>
        </p:nvSpPr>
        <p:spPr>
          <a:xfrm>
            <a:off x="10590319" y="1453541"/>
            <a:ext cx="484869" cy="396000"/>
          </a:xfrm>
          <a:custGeom>
            <a:avLst/>
            <a:gdLst>
              <a:gd name="connsiteX0" fmla="*/ 198000 w 363652"/>
              <a:gd name="connsiteY0" fmla="*/ 0 h 396000"/>
              <a:gd name="connsiteX1" fmla="*/ 338007 w 363652"/>
              <a:gd name="connsiteY1" fmla="*/ 57993 h 396000"/>
              <a:gd name="connsiteX2" fmla="*/ 363652 w 363652"/>
              <a:gd name="connsiteY2" fmla="*/ 96029 h 396000"/>
              <a:gd name="connsiteX3" fmla="*/ 361035 w 363652"/>
              <a:gd name="connsiteY3" fmla="*/ 99910 h 396000"/>
              <a:gd name="connsiteX4" fmla="*/ 341232 w 363652"/>
              <a:gd name="connsiteY4" fmla="*/ 198000 h 396000"/>
              <a:gd name="connsiteX5" fmla="*/ 361035 w 363652"/>
              <a:gd name="connsiteY5" fmla="*/ 296090 h 396000"/>
              <a:gd name="connsiteX6" fmla="*/ 363652 w 363652"/>
              <a:gd name="connsiteY6" fmla="*/ 299971 h 396000"/>
              <a:gd name="connsiteX7" fmla="*/ 338007 w 363652"/>
              <a:gd name="connsiteY7" fmla="*/ 338007 h 396000"/>
              <a:gd name="connsiteX8" fmla="*/ 198000 w 363652"/>
              <a:gd name="connsiteY8" fmla="*/ 396000 h 396000"/>
              <a:gd name="connsiteX9" fmla="*/ 0 w 363652"/>
              <a:gd name="connsiteY9" fmla="*/ 198000 h 396000"/>
              <a:gd name="connsiteX10" fmla="*/ 198000 w 363652"/>
              <a:gd name="connsiteY10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3652" h="396000">
                <a:moveTo>
                  <a:pt x="198000" y="0"/>
                </a:moveTo>
                <a:cubicBezTo>
                  <a:pt x="252676" y="0"/>
                  <a:pt x="302176" y="22162"/>
                  <a:pt x="338007" y="57993"/>
                </a:cubicBezTo>
                <a:lnTo>
                  <a:pt x="363652" y="96029"/>
                </a:lnTo>
                <a:lnTo>
                  <a:pt x="361035" y="99910"/>
                </a:lnTo>
                <a:cubicBezTo>
                  <a:pt x="348284" y="130059"/>
                  <a:pt x="341232" y="163206"/>
                  <a:pt x="341232" y="198000"/>
                </a:cubicBezTo>
                <a:cubicBezTo>
                  <a:pt x="341232" y="232794"/>
                  <a:pt x="348284" y="265941"/>
                  <a:pt x="361035" y="296090"/>
                </a:cubicBezTo>
                <a:lnTo>
                  <a:pt x="363652" y="299971"/>
                </a:lnTo>
                <a:lnTo>
                  <a:pt x="338007" y="338007"/>
                </a:lnTo>
                <a:cubicBezTo>
                  <a:pt x="302176" y="373838"/>
                  <a:pt x="252676" y="396000"/>
                  <a:pt x="198000" y="396000"/>
                </a:cubicBezTo>
                <a:cubicBezTo>
                  <a:pt x="88648" y="396000"/>
                  <a:pt x="0" y="307352"/>
                  <a:pt x="0" y="198000"/>
                </a:cubicBezTo>
                <a:cubicBezTo>
                  <a:pt x="0" y="88648"/>
                  <a:pt x="88648" y="0"/>
                  <a:pt x="198000" y="0"/>
                </a:cubicBezTo>
                <a:close/>
              </a:path>
            </a:pathLst>
          </a:custGeom>
          <a:solidFill>
            <a:schemeClr val="accent3"/>
          </a:solidFill>
          <a:ln w="12700">
            <a:noFill/>
          </a:ln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5C90CE4B-DBF0-4C99-BEC0-C638F35E7008}"/>
              </a:ext>
            </a:extLst>
          </p:cNvPr>
          <p:cNvSpPr/>
          <p:nvPr userDrawn="1"/>
        </p:nvSpPr>
        <p:spPr>
          <a:xfrm>
            <a:off x="2355831" y="1399541"/>
            <a:ext cx="672000" cy="5040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3" name="Picture Placeholder 7">
            <a:extLst>
              <a:ext uri="{FF2B5EF4-FFF2-40B4-BE49-F238E27FC236}">
                <a16:creationId xmlns:a16="http://schemas.microsoft.com/office/drawing/2014/main" id="{A460FFE3-11F7-49ED-8A18-2C927E63D85D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2427831" y="1453541"/>
            <a:ext cx="528000" cy="396000"/>
          </a:xfrm>
          <a:prstGeom prst="ellipse">
            <a:avLst/>
          </a:prstGeom>
          <a:solidFill>
            <a:schemeClr val="tx2"/>
          </a:solidFill>
          <a:ln w="12700">
            <a:noFill/>
          </a:ln>
        </p:spPr>
        <p:txBody>
          <a:bodyPr lIns="0" rIns="0"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92391D07-9EC3-4ACD-9EB5-C3D46E1BBB24}"/>
              </a:ext>
            </a:extLst>
          </p:cNvPr>
          <p:cNvSpPr/>
          <p:nvPr userDrawn="1"/>
        </p:nvSpPr>
        <p:spPr>
          <a:xfrm>
            <a:off x="8153333" y="1399541"/>
            <a:ext cx="672000" cy="50400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0" name="Picture Placeholder 7">
            <a:extLst>
              <a:ext uri="{FF2B5EF4-FFF2-40B4-BE49-F238E27FC236}">
                <a16:creationId xmlns:a16="http://schemas.microsoft.com/office/drawing/2014/main" id="{861F05D5-9743-4735-BFE6-58979DB9249E}"/>
              </a:ext>
            </a:extLst>
          </p:cNvPr>
          <p:cNvSpPr>
            <a:spLocks noGrp="1"/>
          </p:cNvSpPr>
          <p:nvPr>
            <p:ph type="pic" sz="quarter" idx="87" hasCustomPrompt="1"/>
          </p:nvPr>
        </p:nvSpPr>
        <p:spPr>
          <a:xfrm>
            <a:off x="8225333" y="1453541"/>
            <a:ext cx="528000" cy="396000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txBody>
          <a:bodyPr lIns="0" rIns="0"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en-US" dirty="0"/>
              <a:t>pic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9102143-44A2-4CAC-8D73-E24B27AEEFB2}"/>
              </a:ext>
            </a:extLst>
          </p:cNvPr>
          <p:cNvPicPr>
            <a:picLocks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0" y="460303"/>
            <a:ext cx="12192000" cy="72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BD727D-77E2-41F3-9C92-1E1625E75D37}"/>
              </a:ext>
            </a:extLst>
          </p:cNvPr>
          <p:cNvSpPr txBox="1"/>
          <p:nvPr userDrawn="1"/>
        </p:nvSpPr>
        <p:spPr>
          <a:xfrm>
            <a:off x="311402" y="629489"/>
            <a:ext cx="3132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add your family members photos:</a:t>
            </a:r>
          </a:p>
          <a:p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Click the photo icon at the center of the image placeholder,</a:t>
            </a:r>
          </a:p>
          <a:p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Browse for images and select the photo you need.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3BA6864C-E9A9-4B03-AD9E-CBF717D09A0B}"/>
              </a:ext>
            </a:extLst>
          </p:cNvPr>
          <p:cNvSpPr txBox="1"/>
          <p:nvPr userDrawn="1"/>
        </p:nvSpPr>
        <p:spPr>
          <a:xfrm>
            <a:off x="8959805" y="627070"/>
            <a:ext cx="3132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change your family members names:</a:t>
            </a:r>
          </a:p>
          <a:p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Click the name placeholder under the photo you have inserted.</a:t>
            </a:r>
          </a:p>
          <a:p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Type the required name.</a:t>
            </a:r>
          </a:p>
        </p:txBody>
      </p:sp>
    </p:spTree>
    <p:extLst>
      <p:ext uri="{BB962C8B-B14F-4D97-AF65-F5344CB8AC3E}">
        <p14:creationId xmlns:p14="http://schemas.microsoft.com/office/powerpoint/2010/main" val="3975801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560832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3778" y="1514007"/>
            <a:ext cx="4585780" cy="109107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7532" y="2698955"/>
            <a:ext cx="4607015" cy="3136910"/>
          </a:xfrm>
        </p:spPr>
        <p:txBody>
          <a:bodyPr lIns="0" tIns="0" rIns="0" bIns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4/13/2020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88687278-82AE-4E5D-96D6-672F8FAFC70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629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00" y="1514007"/>
            <a:ext cx="4585780" cy="109107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5254" y="2698955"/>
            <a:ext cx="4607015" cy="3136910"/>
          </a:xfrm>
        </p:spPr>
        <p:txBody>
          <a:bodyPr lIns="0" tIns="0" rIns="0" bIns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4/13/2020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5EF6E06-1E31-4D29-80D8-1A734B23181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1933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7A39C64-09F5-4EDF-B203-730A1BC0B4BB}"/>
              </a:ext>
            </a:extLst>
          </p:cNvPr>
          <p:cNvSpPr/>
          <p:nvPr userDrawn="1"/>
        </p:nvSpPr>
        <p:spPr>
          <a:xfrm>
            <a:off x="0" y="0"/>
            <a:ext cx="12192000" cy="35661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66160"/>
            <a:ext cx="12192000" cy="32918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8127212" cy="554400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4/13/2020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F720B3A-B1A7-4004-BD9A-BB135B2B9A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3986332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22364AD-425B-49F5-828E-637D018369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6614" y="4419548"/>
            <a:ext cx="2286000" cy="1377537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086FCF-DB15-4696-80F9-5F48426CE837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623390" y="3986332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DC38AB5-30F7-45B7-9FD0-AFBD09BA11D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3390" y="4419548"/>
            <a:ext cx="2286000" cy="1377537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3986332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10166" y="4419548"/>
            <a:ext cx="2286000" cy="1377537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3986332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96942" y="4419548"/>
            <a:ext cx="2286000" cy="1377537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D9E3969-277E-442F-A61A-B5F910626BF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39788" y="2446953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604A078C-C27C-43BF-AD80-27BC78DCBCC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625506" y="2446953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3790D791-9C4C-4EAC-8EC6-2B8F7529A0A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11224" y="2446953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04DD07A0-DC68-453E-B928-953969C06860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196942" y="2446953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0EE565DC-46C2-4F46-AFCF-D7D77AF99B04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5645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iror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08BB97-79BE-43F2-AD10-528EEFEE61AB}"/>
              </a:ext>
            </a:extLst>
          </p:cNvPr>
          <p:cNvSpPr/>
          <p:nvPr userDrawn="1"/>
        </p:nvSpPr>
        <p:spPr>
          <a:xfrm>
            <a:off x="0" y="0"/>
            <a:ext cx="12192000" cy="37947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794760"/>
            <a:ext cx="12192000" cy="30632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05472"/>
            <a:ext cx="8127212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4/13/2020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4162794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10166" y="4596010"/>
            <a:ext cx="2286000" cy="1142011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4162794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96942" y="4596010"/>
            <a:ext cx="2286000" cy="1142011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10DA4B-80F1-44A9-8C5F-93B634E0D0F8}"/>
              </a:ext>
            </a:extLst>
          </p:cNvPr>
          <p:cNvSpPr/>
          <p:nvPr userDrawn="1"/>
        </p:nvSpPr>
        <p:spPr>
          <a:xfrm>
            <a:off x="839788" y="2174510"/>
            <a:ext cx="4946904" cy="4096512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Picture Placeholder 20">
            <a:extLst>
              <a:ext uri="{FF2B5EF4-FFF2-40B4-BE49-F238E27FC236}">
                <a16:creationId xmlns:a16="http://schemas.microsoft.com/office/drawing/2014/main" id="{9F34831C-234C-4CF5-969E-2D5618BDBB3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11224" y="2623415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F7D067F-9653-4BC2-A7E9-BE894EC5E2F6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196942" y="2623415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3C97C3B-5FB4-4D00-93DA-BCD15F899061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76313" y="2359025"/>
            <a:ext cx="4648200" cy="2873375"/>
          </a:xfrm>
          <a:ln w="254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7EF3BAF8-222C-4E67-B4CF-081E9C0720A7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5303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CD9829-C7D8-4164-BF7D-FD4B38C747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4498848"/>
            <a:ext cx="12192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0" y="5349048"/>
            <a:ext cx="5257800" cy="552848"/>
          </a:xfrm>
        </p:spPr>
        <p:txBody>
          <a:bodyPr lIns="0" tIns="0" rIns="0" bIns="0" anchor="b" anchorCtr="0"/>
          <a:lstStyle>
            <a:lvl1pPr algn="ctr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4/13/2020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E705CC21-80AA-488E-B95D-0E00300A0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600" y="868645"/>
            <a:ext cx="2386800" cy="486000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789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7D7942-83AE-46FF-83B1-84835F486286}"/>
              </a:ext>
            </a:extLst>
          </p:cNvPr>
          <p:cNvSpPr/>
          <p:nvPr userDrawn="1"/>
        </p:nvSpPr>
        <p:spPr>
          <a:xfrm>
            <a:off x="0" y="0"/>
            <a:ext cx="12192000" cy="31729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172968"/>
            <a:ext cx="12192000" cy="368503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7599790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4/13/2020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36613" y="3565295"/>
            <a:ext cx="304495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6613" y="3998511"/>
            <a:ext cx="3044952" cy="172572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4637302" y="3565295"/>
            <a:ext cx="304495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637302" y="3998511"/>
            <a:ext cx="3044952" cy="172572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799" cy="1234205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4C738A8-00FA-480E-9730-8625B9F8CF66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8437990" y="3565295"/>
            <a:ext cx="304495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7347BFF-8FB8-4EF0-81EE-3A9E7C6F236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437990" y="3998511"/>
            <a:ext cx="3044952" cy="172572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7555D5F3-897A-4180-AC97-B866E5BBB2E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41997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2419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0C71E-9398-4660-B728-2C20DF0C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60D45-FD1B-48F7-BF6C-5EA65F9F4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5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7305D-6746-4346-B610-8CE28B825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09013" y="5998474"/>
            <a:ext cx="2743200" cy="14314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fld id="{DE8A4E7E-06A4-424E-83B2-0F5C45AFEB4E}" type="datetime1">
              <a:rPr lang="en-US" noProof="0" smtClean="0"/>
              <a:pPr/>
              <a:t>4/13/2020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B3F55-6374-4C74-96AC-1EC34CFAA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7413" y="6168551"/>
            <a:ext cx="4114800" cy="19032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E6012-FDCC-451A-96F6-5645ABEB8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155851"/>
            <a:ext cx="457200" cy="18431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fld id="{4950F5D8-22E1-4015-8661-E5B1FD28C2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045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7" r:id="rId12"/>
    <p:sldLayoutId id="2147483666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7" r:id="rId21"/>
    <p:sldLayoutId id="2147483676" r:id="rId22"/>
    <p:sldLayoutId id="2147483678" r:id="rId23"/>
    <p:sldLayoutId id="2147483679" r:id="rId24"/>
    <p:sldLayoutId id="2147483680" r:id="rId25"/>
    <p:sldLayoutId id="2147483681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91" r:id="rId32"/>
    <p:sldLayoutId id="2147483692" r:id="rId33"/>
    <p:sldLayoutId id="2147483689" r:id="rId34"/>
    <p:sldLayoutId id="2147483690" r:id="rId35"/>
    <p:sldLayoutId id="2147483655" r:id="rId36"/>
    <p:sldLayoutId id="2147483683" r:id="rId37"/>
    <p:sldLayoutId id="2147483693" r:id="rId38"/>
    <p:sldLayoutId id="2147483694" r:id="rId3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9.jpg"/><Relationship Id="rId4" Type="http://schemas.openxmlformats.org/officeDocument/2006/relationships/image" Target="../media/image2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g"/><Relationship Id="rId4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g"/><Relationship Id="rId4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6ADA7-71A1-44A8-81BF-1B6CACFB75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5971" y="2046605"/>
            <a:ext cx="5020056" cy="1633085"/>
          </a:xfrm>
        </p:spPr>
        <p:txBody>
          <a:bodyPr>
            <a:normAutofit fontScale="90000"/>
          </a:bodyPr>
          <a:lstStyle/>
          <a:p>
            <a:r>
              <a:rPr lang="en-US" dirty="0"/>
              <a:t>East Midlands Police Academic Collaboration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C4633-7458-4F99-83F4-CB5107BC2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5971" y="3895105"/>
            <a:ext cx="5027613" cy="827197"/>
          </a:xfrm>
        </p:spPr>
        <p:txBody>
          <a:bodyPr>
            <a:normAutofit/>
          </a:bodyPr>
          <a:lstStyle/>
          <a:p>
            <a:r>
              <a:rPr lang="en-US" i="1" dirty="0"/>
              <a:t>driving innovation and research</a:t>
            </a:r>
          </a:p>
          <a:p>
            <a:endParaRPr lang="ru-RU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C0F0D56-976F-470B-9836-889A789A3A2C}"/>
              </a:ext>
            </a:extLst>
          </p:cNvPr>
          <p:cNvSpPr txBox="1">
            <a:spLocks/>
          </p:cNvSpPr>
          <p:nvPr/>
        </p:nvSpPr>
        <p:spPr>
          <a:xfrm>
            <a:off x="3578415" y="5480642"/>
            <a:ext cx="5027613" cy="827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</a:rPr>
              <a:t>Strategic Partners Summit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April 2020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62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Company logo">
            <a:extLst>
              <a:ext uri="{FF2B5EF4-FFF2-40B4-BE49-F238E27FC236}">
                <a16:creationId xmlns:a16="http://schemas.microsoft.com/office/drawing/2014/main" id="{6F6976CF-BBDA-47CD-ACB8-128A8605ECD4}"/>
              </a:ext>
            </a:extLst>
          </p:cNvPr>
          <p:cNvPicPr>
            <a:picLocks noGrp="1" noChangeAspect="1"/>
          </p:cNvPicPr>
          <p:nvPr>
            <p:ph type="pic" sz="quarter" idx="5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543D8BE-B4A0-47BA-80B9-E18859269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purpose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0A689A-ADE6-4CCC-8A2B-72A65D396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4096261"/>
            <a:ext cx="5943600" cy="1654052"/>
          </a:xfrm>
        </p:spPr>
        <p:txBody>
          <a:bodyPr>
            <a:normAutofit/>
          </a:bodyPr>
          <a:lstStyle/>
          <a:p>
            <a:r>
              <a:rPr lang="en-US" sz="2800" dirty="0"/>
              <a:t>To improve professional policing services in the East Midlands    through research and innovation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D2F93E-F351-489B-9280-E07EC126C58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000874" y="3960739"/>
            <a:ext cx="5019675" cy="1789574"/>
          </a:xfrm>
        </p:spPr>
        <p:txBody>
          <a:bodyPr>
            <a:normAutofit/>
          </a:bodyPr>
          <a:lstStyle/>
          <a:p>
            <a:r>
              <a:rPr lang="en-US" sz="2800" dirty="0"/>
              <a:t>Today is about reviewing our progress and refreshing our future aspiration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19B368-B42D-42C9-8CFF-C1525C23E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50CCDD-DF48-48B3-9871-CD0EB684EF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125" y="662436"/>
            <a:ext cx="31242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72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5EDA4-137E-4627-8963-A964FC88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governance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163145-6FD7-4006-9795-692C2052AFB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On behalf of the East Midlands region</a:t>
            </a:r>
          </a:p>
        </p:txBody>
      </p:sp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5E17FE38-B74E-4525-AAE5-421BBE86387E}"/>
              </a:ext>
            </a:extLst>
          </p:cNvPr>
          <p:cNvPicPr>
            <a:picLocks noGrp="1" noChangeAspect="1"/>
          </p:cNvPicPr>
          <p:nvPr>
            <p:ph type="pic" sz="quarter" idx="63"/>
          </p:nvPr>
        </p:nvPicPr>
        <p:blipFill>
          <a:blip r:embed="rId3"/>
          <a:srcRect/>
          <a:stretch/>
        </p:blipFill>
        <p:spPr>
          <a:xfrm>
            <a:off x="1137182" y="3141142"/>
            <a:ext cx="1260322" cy="1155827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3BA977-E155-4894-8FBD-CB8A310855EB}"/>
              </a:ext>
            </a:extLst>
          </p:cNvPr>
          <p:cNvSpPr>
            <a:spLocks noGrp="1"/>
          </p:cNvSpPr>
          <p:nvPr>
            <p:ph type="body" idx="60"/>
          </p:nvPr>
        </p:nvSpPr>
        <p:spPr>
          <a:xfrm>
            <a:off x="2712720" y="5097392"/>
            <a:ext cx="3149599" cy="552848"/>
          </a:xfrm>
        </p:spPr>
        <p:txBody>
          <a:bodyPr>
            <a:noAutofit/>
          </a:bodyPr>
          <a:lstStyle/>
          <a:p>
            <a:r>
              <a:rPr lang="en-US" sz="2800" dirty="0" err="1"/>
              <a:t>Hardyal</a:t>
            </a:r>
            <a:r>
              <a:rPr lang="en-US" sz="2800" dirty="0"/>
              <a:t> Dhindsa</a:t>
            </a:r>
          </a:p>
          <a:p>
            <a:r>
              <a:rPr lang="en-US" sz="2800" dirty="0"/>
              <a:t>Police and Crime Commissioner</a:t>
            </a:r>
          </a:p>
        </p:txBody>
      </p:sp>
      <p:pic>
        <p:nvPicPr>
          <p:cNvPr id="31" name="Picture Placeholder 30">
            <a:extLst>
              <a:ext uri="{FF2B5EF4-FFF2-40B4-BE49-F238E27FC236}">
                <a16:creationId xmlns:a16="http://schemas.microsoft.com/office/drawing/2014/main" id="{AC31E153-4096-444C-B045-9064FE9537B0}"/>
              </a:ext>
            </a:extLst>
          </p:cNvPr>
          <p:cNvPicPr>
            <a:picLocks noGrp="1" noChangeAspect="1"/>
          </p:cNvPicPr>
          <p:nvPr>
            <p:ph type="pic" sz="quarter" idx="73"/>
          </p:nvPr>
        </p:nvPicPr>
        <p:blipFill>
          <a:blip r:embed="rId4"/>
          <a:srcRect/>
          <a:stretch/>
        </p:blipFill>
        <p:spPr>
          <a:xfrm>
            <a:off x="6565900" y="3073024"/>
            <a:ext cx="1574800" cy="1223946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F800D05-E8D7-4152-A24A-9CFA7311D7AE}"/>
              </a:ext>
            </a:extLst>
          </p:cNvPr>
          <p:cNvSpPr>
            <a:spLocks noGrp="1"/>
          </p:cNvSpPr>
          <p:nvPr>
            <p:ph type="body" idx="71"/>
          </p:nvPr>
        </p:nvSpPr>
        <p:spPr>
          <a:xfrm>
            <a:off x="8492804" y="3030375"/>
            <a:ext cx="2743199" cy="2619865"/>
          </a:xfrm>
        </p:spPr>
        <p:txBody>
          <a:bodyPr>
            <a:noAutofit/>
          </a:bodyPr>
          <a:lstStyle/>
          <a:p>
            <a:r>
              <a:rPr lang="en-US" sz="2800" dirty="0"/>
              <a:t>Rachel Swann</a:t>
            </a:r>
          </a:p>
          <a:p>
            <a:r>
              <a:rPr lang="en-US" sz="2800" dirty="0"/>
              <a:t>Deputy        Chief Constable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60C551-098F-4195-A1E2-D6428D61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379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93788DD-DC38-4901-9CAA-AD59A66183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22" y="372051"/>
            <a:ext cx="12192000" cy="62022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East Midlands Police Academic Collaboration: current proactive priority workstreams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31A02990-6311-4927-9640-4ECACF8194F4}"/>
              </a:ext>
            </a:extLst>
          </p:cNvPr>
          <p:cNvPicPr>
            <a:picLocks noGrp="1" noChangeAspect="1"/>
          </p:cNvPicPr>
          <p:nvPr>
            <p:ph type="pic" sz="quarter" idx="70"/>
          </p:nvPr>
        </p:nvPicPr>
        <p:blipFill>
          <a:blip r:embed="rId2"/>
          <a:srcRect l="33487" r="33487"/>
          <a:stretch>
            <a:fillRect/>
          </a:stretch>
        </p:blipFill>
        <p:spPr>
          <a:xfrm>
            <a:off x="665163" y="2486025"/>
            <a:ext cx="528637" cy="395288"/>
          </a:xfrm>
        </p:spPr>
      </p:pic>
      <p:sp>
        <p:nvSpPr>
          <p:cNvPr id="105" name="Picture Placeholder 104" descr="picture placeholder">
            <a:extLst>
              <a:ext uri="{FF2B5EF4-FFF2-40B4-BE49-F238E27FC236}">
                <a16:creationId xmlns:a16="http://schemas.microsoft.com/office/drawing/2014/main" id="{F1C4E7C2-F936-49D7-8FEB-AD1CE205A800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2797664" y="2460151"/>
            <a:ext cx="528000" cy="396000"/>
          </a:xfrm>
        </p:spPr>
      </p:sp>
      <p:sp>
        <p:nvSpPr>
          <p:cNvPr id="106" name="Picture Placeholder 105" descr="picture placeholder">
            <a:extLst>
              <a:ext uri="{FF2B5EF4-FFF2-40B4-BE49-F238E27FC236}">
                <a16:creationId xmlns:a16="http://schemas.microsoft.com/office/drawing/2014/main" id="{B4989CDE-8863-4381-8232-245ED28327DC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3848815" y="2529972"/>
            <a:ext cx="528000" cy="396000"/>
          </a:xfrm>
        </p:spPr>
      </p:sp>
      <p:sp>
        <p:nvSpPr>
          <p:cNvPr id="114" name="Picture Placeholder 113" descr="picture placeholder">
            <a:extLst>
              <a:ext uri="{FF2B5EF4-FFF2-40B4-BE49-F238E27FC236}">
                <a16:creationId xmlns:a16="http://schemas.microsoft.com/office/drawing/2014/main" id="{BAA2141A-063C-43C1-ABEF-9A1D60FF8DE2}"/>
              </a:ext>
            </a:extLst>
          </p:cNvPr>
          <p:cNvSpPr>
            <a:spLocks noGrp="1"/>
          </p:cNvSpPr>
          <p:nvPr>
            <p:ph type="pic" sz="quarter" idx="85"/>
          </p:nvPr>
        </p:nvSpPr>
        <p:spPr>
          <a:xfrm>
            <a:off x="7146321" y="2414062"/>
            <a:ext cx="528000" cy="396000"/>
          </a:xfrm>
        </p:spPr>
      </p:sp>
      <p:sp>
        <p:nvSpPr>
          <p:cNvPr id="116" name="Picture Placeholder 115" descr="picture placeholder">
            <a:extLst>
              <a:ext uri="{FF2B5EF4-FFF2-40B4-BE49-F238E27FC236}">
                <a16:creationId xmlns:a16="http://schemas.microsoft.com/office/drawing/2014/main" id="{D4E4F2B4-58F4-46AB-B8EA-0BE0DDD9AA0A}"/>
              </a:ext>
            </a:extLst>
          </p:cNvPr>
          <p:cNvSpPr>
            <a:spLocks noGrp="1"/>
          </p:cNvSpPr>
          <p:nvPr>
            <p:ph type="pic" sz="quarter" idx="89"/>
          </p:nvPr>
        </p:nvSpPr>
        <p:spPr>
          <a:xfrm>
            <a:off x="9824808" y="2463423"/>
            <a:ext cx="528000" cy="396000"/>
          </a:xfrm>
        </p:spPr>
      </p:sp>
      <p:sp>
        <p:nvSpPr>
          <p:cNvPr id="117" name="Picture Placeholder 116" descr="picture placeholder">
            <a:extLst>
              <a:ext uri="{FF2B5EF4-FFF2-40B4-BE49-F238E27FC236}">
                <a16:creationId xmlns:a16="http://schemas.microsoft.com/office/drawing/2014/main" id="{BF4F5BBB-6B13-4B26-85C9-7788E9C1C3F8}"/>
              </a:ext>
            </a:extLst>
          </p:cNvPr>
          <p:cNvSpPr>
            <a:spLocks noGrp="1"/>
          </p:cNvSpPr>
          <p:nvPr>
            <p:ph type="pic" sz="quarter" idx="91"/>
          </p:nvPr>
        </p:nvSpPr>
        <p:spPr>
          <a:xfrm>
            <a:off x="10998216" y="2410982"/>
            <a:ext cx="528000" cy="396000"/>
          </a:xfrm>
        </p:spPr>
      </p:sp>
      <p:sp>
        <p:nvSpPr>
          <p:cNvPr id="118" name="Text Placeholder 117">
            <a:extLst>
              <a:ext uri="{FF2B5EF4-FFF2-40B4-BE49-F238E27FC236}">
                <a16:creationId xmlns:a16="http://schemas.microsoft.com/office/drawing/2014/main" id="{D96154EE-1DED-40DE-A64D-84C4E107437E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9" name="Text Placeholder 118">
            <a:extLst>
              <a:ext uri="{FF2B5EF4-FFF2-40B4-BE49-F238E27FC236}">
                <a16:creationId xmlns:a16="http://schemas.microsoft.com/office/drawing/2014/main" id="{26C390C0-97B8-4FC3-8003-2F31531AEA33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0" name="Text Placeholder 119">
            <a:extLst>
              <a:ext uri="{FF2B5EF4-FFF2-40B4-BE49-F238E27FC236}">
                <a16:creationId xmlns:a16="http://schemas.microsoft.com/office/drawing/2014/main" id="{E4C25DEF-3E7B-43DC-9E3C-FC977473A22D}"/>
              </a:ext>
            </a:extLst>
          </p:cNvPr>
          <p:cNvSpPr>
            <a:spLocks noGrp="1"/>
          </p:cNvSpPr>
          <p:nvPr>
            <p:ph type="body" sz="quarter" idx="9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1" name="Text Placeholder 120">
            <a:extLst>
              <a:ext uri="{FF2B5EF4-FFF2-40B4-BE49-F238E27FC236}">
                <a16:creationId xmlns:a16="http://schemas.microsoft.com/office/drawing/2014/main" id="{E831A5DB-1352-46A4-AC93-2F555D100D5A}"/>
              </a:ext>
            </a:extLst>
          </p:cNvPr>
          <p:cNvSpPr>
            <a:spLocks noGrp="1"/>
          </p:cNvSpPr>
          <p:nvPr>
            <p:ph type="body" sz="quarter" idx="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" name="Text Placeholder 121">
            <a:extLst>
              <a:ext uri="{FF2B5EF4-FFF2-40B4-BE49-F238E27FC236}">
                <a16:creationId xmlns:a16="http://schemas.microsoft.com/office/drawing/2014/main" id="{EDCBCB03-A257-47FA-A563-E69A8DCB186A}"/>
              </a:ext>
            </a:extLst>
          </p:cNvPr>
          <p:cNvSpPr>
            <a:spLocks noGrp="1"/>
          </p:cNvSpPr>
          <p:nvPr>
            <p:ph type="body" sz="quarter" idx="9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3" name="Text Placeholder 122">
            <a:extLst>
              <a:ext uri="{FF2B5EF4-FFF2-40B4-BE49-F238E27FC236}">
                <a16:creationId xmlns:a16="http://schemas.microsoft.com/office/drawing/2014/main" id="{6E6FE15D-A127-4CBD-9292-1ED75618C0C9}"/>
              </a:ext>
            </a:extLst>
          </p:cNvPr>
          <p:cNvSpPr>
            <a:spLocks noGrp="1"/>
          </p:cNvSpPr>
          <p:nvPr>
            <p:ph type="body" sz="quarter" idx="9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4" name="Text Placeholder 123">
            <a:extLst>
              <a:ext uri="{FF2B5EF4-FFF2-40B4-BE49-F238E27FC236}">
                <a16:creationId xmlns:a16="http://schemas.microsoft.com/office/drawing/2014/main" id="{9F5C22EA-F4BE-4545-82C2-3D92FE7C5470}"/>
              </a:ext>
            </a:extLst>
          </p:cNvPr>
          <p:cNvSpPr>
            <a:spLocks noGrp="1"/>
          </p:cNvSpPr>
          <p:nvPr>
            <p:ph type="body" sz="quarter" idx="9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5" name="Text Placeholder 124">
            <a:extLst>
              <a:ext uri="{FF2B5EF4-FFF2-40B4-BE49-F238E27FC236}">
                <a16:creationId xmlns:a16="http://schemas.microsoft.com/office/drawing/2014/main" id="{F1C10579-F827-41BD-BD97-883599D93326}"/>
              </a:ext>
            </a:extLst>
          </p:cNvPr>
          <p:cNvSpPr>
            <a:spLocks noGrp="1"/>
          </p:cNvSpPr>
          <p:nvPr>
            <p:ph type="body" sz="quarter" idx="9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6" name="Text Placeholder 125">
            <a:extLst>
              <a:ext uri="{FF2B5EF4-FFF2-40B4-BE49-F238E27FC236}">
                <a16:creationId xmlns:a16="http://schemas.microsoft.com/office/drawing/2014/main" id="{2AC8BC92-17E0-4DE2-9F2E-E28E59D3C863}"/>
              </a:ext>
            </a:extLst>
          </p:cNvPr>
          <p:cNvSpPr>
            <a:spLocks noGrp="1"/>
          </p:cNvSpPr>
          <p:nvPr>
            <p:ph type="body" sz="quarter" idx="10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7" name="Text Placeholder 126">
            <a:extLst>
              <a:ext uri="{FF2B5EF4-FFF2-40B4-BE49-F238E27FC236}">
                <a16:creationId xmlns:a16="http://schemas.microsoft.com/office/drawing/2014/main" id="{8DD7BFC0-0F7E-4397-B30F-8CA596AB085C}"/>
              </a:ext>
            </a:extLst>
          </p:cNvPr>
          <p:cNvSpPr>
            <a:spLocks noGrp="1"/>
          </p:cNvSpPr>
          <p:nvPr>
            <p:ph type="body" sz="quarter" idx="10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8" name="Text Placeholder 127">
            <a:extLst>
              <a:ext uri="{FF2B5EF4-FFF2-40B4-BE49-F238E27FC236}">
                <a16:creationId xmlns:a16="http://schemas.microsoft.com/office/drawing/2014/main" id="{9D285297-F3D6-47EF-B3CE-469A2C935F1F}"/>
              </a:ext>
            </a:extLst>
          </p:cNvPr>
          <p:cNvSpPr>
            <a:spLocks noGrp="1"/>
          </p:cNvSpPr>
          <p:nvPr>
            <p:ph type="body" sz="quarter" idx="10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9" name="Text Placeholder 128">
            <a:extLst>
              <a:ext uri="{FF2B5EF4-FFF2-40B4-BE49-F238E27FC236}">
                <a16:creationId xmlns:a16="http://schemas.microsoft.com/office/drawing/2014/main" id="{37B6A1F9-C772-4A90-8E55-606647DCDD9B}"/>
              </a:ext>
            </a:extLst>
          </p:cNvPr>
          <p:cNvSpPr>
            <a:spLocks noGrp="1"/>
          </p:cNvSpPr>
          <p:nvPr>
            <p:ph type="body" sz="quarter" idx="10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0" name="Text Placeholder 129">
            <a:extLst>
              <a:ext uri="{FF2B5EF4-FFF2-40B4-BE49-F238E27FC236}">
                <a16:creationId xmlns:a16="http://schemas.microsoft.com/office/drawing/2014/main" id="{DAC258BF-8D4F-4283-83A7-F90139A972E2}"/>
              </a:ext>
            </a:extLst>
          </p:cNvPr>
          <p:cNvSpPr>
            <a:spLocks noGrp="1"/>
          </p:cNvSpPr>
          <p:nvPr>
            <p:ph type="body" sz="quarter" idx="10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1" name="Text Placeholder 130">
            <a:extLst>
              <a:ext uri="{FF2B5EF4-FFF2-40B4-BE49-F238E27FC236}">
                <a16:creationId xmlns:a16="http://schemas.microsoft.com/office/drawing/2014/main" id="{BB87939A-147C-4732-9041-E320B216898F}"/>
              </a:ext>
            </a:extLst>
          </p:cNvPr>
          <p:cNvSpPr>
            <a:spLocks noGrp="1"/>
          </p:cNvSpPr>
          <p:nvPr>
            <p:ph type="body" sz="quarter" idx="10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2" name="Text Placeholder 131">
            <a:extLst>
              <a:ext uri="{FF2B5EF4-FFF2-40B4-BE49-F238E27FC236}">
                <a16:creationId xmlns:a16="http://schemas.microsoft.com/office/drawing/2014/main" id="{8243EB19-811C-4D2A-8C81-71241739E466}"/>
              </a:ext>
            </a:extLst>
          </p:cNvPr>
          <p:cNvSpPr>
            <a:spLocks noGrp="1"/>
          </p:cNvSpPr>
          <p:nvPr>
            <p:ph type="body" sz="quarter" idx="10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3" name="Text Placeholder 132">
            <a:extLst>
              <a:ext uri="{FF2B5EF4-FFF2-40B4-BE49-F238E27FC236}">
                <a16:creationId xmlns:a16="http://schemas.microsoft.com/office/drawing/2014/main" id="{0D0B09ED-DBC2-4204-8F86-CF662F0ABB99}"/>
              </a:ext>
            </a:extLst>
          </p:cNvPr>
          <p:cNvSpPr>
            <a:spLocks noGrp="1"/>
          </p:cNvSpPr>
          <p:nvPr>
            <p:ph type="body" sz="quarter" idx="10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7" name="Text Placeholder 136">
            <a:extLst>
              <a:ext uri="{FF2B5EF4-FFF2-40B4-BE49-F238E27FC236}">
                <a16:creationId xmlns:a16="http://schemas.microsoft.com/office/drawing/2014/main" id="{FF1248FF-9F7E-4BC3-B971-E9BE25B78B26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>
          <a:xfrm>
            <a:off x="2385724" y="3115641"/>
            <a:ext cx="1360788" cy="580797"/>
          </a:xfrm>
        </p:spPr>
        <p:txBody>
          <a:bodyPr/>
          <a:lstStyle/>
          <a:p>
            <a:r>
              <a:rPr lang="en-US" sz="1800" dirty="0"/>
              <a:t>SERIOUS ORGANISED CRIME</a:t>
            </a:r>
          </a:p>
        </p:txBody>
      </p:sp>
      <p:sp>
        <p:nvSpPr>
          <p:cNvPr id="142" name="Text Placeholder 141">
            <a:extLst>
              <a:ext uri="{FF2B5EF4-FFF2-40B4-BE49-F238E27FC236}">
                <a16:creationId xmlns:a16="http://schemas.microsoft.com/office/drawing/2014/main" id="{CFCE0635-5305-46BE-9A72-A197EF533F04}"/>
              </a:ext>
            </a:extLst>
          </p:cNvPr>
          <p:cNvSpPr>
            <a:spLocks noGrp="1"/>
          </p:cNvSpPr>
          <p:nvPr>
            <p:ph type="body" sz="quarter" idx="116"/>
          </p:nvPr>
        </p:nvSpPr>
        <p:spPr>
          <a:xfrm>
            <a:off x="1003059" y="4321033"/>
            <a:ext cx="1711566" cy="138324"/>
          </a:xfrm>
        </p:spPr>
        <p:txBody>
          <a:bodyPr/>
          <a:lstStyle/>
          <a:p>
            <a:r>
              <a:rPr lang="en-US" sz="1800" dirty="0"/>
              <a:t>DCC Chris </a:t>
            </a:r>
            <a:r>
              <a:rPr lang="en-US" sz="1800" dirty="0" err="1"/>
              <a:t>Haward</a:t>
            </a:r>
            <a:endParaRPr lang="en-US" sz="1800" dirty="0"/>
          </a:p>
        </p:txBody>
      </p:sp>
      <p:sp>
        <p:nvSpPr>
          <p:cNvPr id="143" name="Text Placeholder 142">
            <a:extLst>
              <a:ext uri="{FF2B5EF4-FFF2-40B4-BE49-F238E27FC236}">
                <a16:creationId xmlns:a16="http://schemas.microsoft.com/office/drawing/2014/main" id="{FAEBC8F4-38D3-4BEA-8638-9E57611A5225}"/>
              </a:ext>
            </a:extLst>
          </p:cNvPr>
          <p:cNvSpPr>
            <a:spLocks noGrp="1"/>
          </p:cNvSpPr>
          <p:nvPr>
            <p:ph type="body" sz="quarter" idx="117"/>
          </p:nvPr>
        </p:nvSpPr>
        <p:spPr>
          <a:xfrm>
            <a:off x="190262" y="3772040"/>
            <a:ext cx="2969634" cy="291855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EMSOU</a:t>
            </a:r>
          </a:p>
        </p:txBody>
      </p:sp>
      <p:sp>
        <p:nvSpPr>
          <p:cNvPr id="144" name="Text Placeholder 143">
            <a:extLst>
              <a:ext uri="{FF2B5EF4-FFF2-40B4-BE49-F238E27FC236}">
                <a16:creationId xmlns:a16="http://schemas.microsoft.com/office/drawing/2014/main" id="{B03529F2-75A1-46B8-AA4E-8F579CC2A9DA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>
          <a:xfrm>
            <a:off x="3891572" y="4286817"/>
            <a:ext cx="1411627" cy="168474"/>
          </a:xfrm>
        </p:spPr>
        <p:txBody>
          <a:bodyPr/>
          <a:lstStyle/>
          <a:p>
            <a:r>
              <a:rPr lang="en-US" sz="1800" dirty="0"/>
              <a:t>Professor Dave Walsh</a:t>
            </a:r>
          </a:p>
        </p:txBody>
      </p:sp>
      <p:sp>
        <p:nvSpPr>
          <p:cNvPr id="145" name="Text Placeholder 144">
            <a:extLst>
              <a:ext uri="{FF2B5EF4-FFF2-40B4-BE49-F238E27FC236}">
                <a16:creationId xmlns:a16="http://schemas.microsoft.com/office/drawing/2014/main" id="{CFE0F0DF-EB98-4D7D-8D3B-16A703394E4A}"/>
              </a:ext>
            </a:extLst>
          </p:cNvPr>
          <p:cNvSpPr>
            <a:spLocks noGrp="1"/>
          </p:cNvSpPr>
          <p:nvPr>
            <p:ph type="body" sz="quarter" idx="119"/>
          </p:nvPr>
        </p:nvSpPr>
        <p:spPr>
          <a:xfrm>
            <a:off x="3970192" y="3762324"/>
            <a:ext cx="1411627" cy="12564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DMU</a:t>
            </a:r>
          </a:p>
        </p:txBody>
      </p:sp>
      <p:sp>
        <p:nvSpPr>
          <p:cNvPr id="146" name="Text Placeholder 145">
            <a:extLst>
              <a:ext uri="{FF2B5EF4-FFF2-40B4-BE49-F238E27FC236}">
                <a16:creationId xmlns:a16="http://schemas.microsoft.com/office/drawing/2014/main" id="{217C376A-EFBB-4CA2-B852-EFF1EC314F1F}"/>
              </a:ext>
            </a:extLst>
          </p:cNvPr>
          <p:cNvSpPr>
            <a:spLocks noGrp="1"/>
          </p:cNvSpPr>
          <p:nvPr>
            <p:ph type="body" sz="quarter" idx="120"/>
          </p:nvPr>
        </p:nvSpPr>
        <p:spPr>
          <a:xfrm>
            <a:off x="2488835" y="4979784"/>
            <a:ext cx="1411627" cy="653896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PCC </a:t>
            </a:r>
            <a:r>
              <a:rPr lang="en-US" sz="1800" dirty="0" err="1">
                <a:solidFill>
                  <a:schemeClr val="bg1"/>
                </a:solidFill>
              </a:rPr>
              <a:t>Hardyal</a:t>
            </a:r>
            <a:r>
              <a:rPr lang="en-US" sz="1800" dirty="0">
                <a:solidFill>
                  <a:schemeClr val="bg1"/>
                </a:solidFill>
              </a:rPr>
              <a:t> Dhindsa</a:t>
            </a:r>
          </a:p>
        </p:txBody>
      </p:sp>
      <p:sp>
        <p:nvSpPr>
          <p:cNvPr id="147" name="Text Placeholder 146">
            <a:extLst>
              <a:ext uri="{FF2B5EF4-FFF2-40B4-BE49-F238E27FC236}">
                <a16:creationId xmlns:a16="http://schemas.microsoft.com/office/drawing/2014/main" id="{AD9CE7AD-351E-45D2-9E3C-2C5CC0079999}"/>
              </a:ext>
            </a:extLst>
          </p:cNvPr>
          <p:cNvSpPr>
            <a:spLocks noGrp="1"/>
          </p:cNvSpPr>
          <p:nvPr>
            <p:ph type="body" sz="quarter" idx="1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8" name="Text Placeholder 147">
            <a:extLst>
              <a:ext uri="{FF2B5EF4-FFF2-40B4-BE49-F238E27FC236}">
                <a16:creationId xmlns:a16="http://schemas.microsoft.com/office/drawing/2014/main" id="{70E3B5E7-FC57-476D-BCEA-4E46D05FD264}"/>
              </a:ext>
            </a:extLst>
          </p:cNvPr>
          <p:cNvSpPr>
            <a:spLocks noGrp="1"/>
          </p:cNvSpPr>
          <p:nvPr>
            <p:ph type="body" sz="quarter" idx="1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9" name="Text Placeholder 148">
            <a:extLst>
              <a:ext uri="{FF2B5EF4-FFF2-40B4-BE49-F238E27FC236}">
                <a16:creationId xmlns:a16="http://schemas.microsoft.com/office/drawing/2014/main" id="{9016B31B-CA24-4AD1-8731-DBDB179E87A9}"/>
              </a:ext>
            </a:extLst>
          </p:cNvPr>
          <p:cNvSpPr>
            <a:spLocks noGrp="1"/>
          </p:cNvSpPr>
          <p:nvPr>
            <p:ph type="body" sz="quarter" idx="1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0" name="Text Placeholder 149">
            <a:extLst>
              <a:ext uri="{FF2B5EF4-FFF2-40B4-BE49-F238E27FC236}">
                <a16:creationId xmlns:a16="http://schemas.microsoft.com/office/drawing/2014/main" id="{190368B1-930F-49DF-82DB-49C6B04C68ED}"/>
              </a:ext>
            </a:extLst>
          </p:cNvPr>
          <p:cNvSpPr>
            <a:spLocks noGrp="1"/>
          </p:cNvSpPr>
          <p:nvPr>
            <p:ph type="body" sz="quarter" idx="1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1" name="Text Placeholder 150">
            <a:extLst>
              <a:ext uri="{FF2B5EF4-FFF2-40B4-BE49-F238E27FC236}">
                <a16:creationId xmlns:a16="http://schemas.microsoft.com/office/drawing/2014/main" id="{D2054239-59A3-4E9C-878D-60EABF7065D5}"/>
              </a:ext>
            </a:extLst>
          </p:cNvPr>
          <p:cNvSpPr>
            <a:spLocks noGrp="1"/>
          </p:cNvSpPr>
          <p:nvPr>
            <p:ph type="body" sz="quarter" idx="1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2" name="Text Placeholder 151">
            <a:extLst>
              <a:ext uri="{FF2B5EF4-FFF2-40B4-BE49-F238E27FC236}">
                <a16:creationId xmlns:a16="http://schemas.microsoft.com/office/drawing/2014/main" id="{D262ABFD-8331-4901-8135-34CF636626F6}"/>
              </a:ext>
            </a:extLst>
          </p:cNvPr>
          <p:cNvSpPr>
            <a:spLocks noGrp="1"/>
          </p:cNvSpPr>
          <p:nvPr>
            <p:ph type="body" sz="quarter" idx="1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3" name="Text Placeholder 152">
            <a:extLst>
              <a:ext uri="{FF2B5EF4-FFF2-40B4-BE49-F238E27FC236}">
                <a16:creationId xmlns:a16="http://schemas.microsoft.com/office/drawing/2014/main" id="{4F4A57CE-BFA7-4D96-B6F2-BC0537AE1664}"/>
              </a:ext>
            </a:extLst>
          </p:cNvPr>
          <p:cNvSpPr>
            <a:spLocks noGrp="1"/>
          </p:cNvSpPr>
          <p:nvPr>
            <p:ph type="body" sz="quarter" idx="1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4" name="Text Placeholder 153">
            <a:extLst>
              <a:ext uri="{FF2B5EF4-FFF2-40B4-BE49-F238E27FC236}">
                <a16:creationId xmlns:a16="http://schemas.microsoft.com/office/drawing/2014/main" id="{424E0184-D0D1-4346-AC9A-619DBBEDB22B}"/>
              </a:ext>
            </a:extLst>
          </p:cNvPr>
          <p:cNvSpPr>
            <a:spLocks noGrp="1"/>
          </p:cNvSpPr>
          <p:nvPr>
            <p:ph type="body" sz="quarter" idx="1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5" name="Text Placeholder 154">
            <a:extLst>
              <a:ext uri="{FF2B5EF4-FFF2-40B4-BE49-F238E27FC236}">
                <a16:creationId xmlns:a16="http://schemas.microsoft.com/office/drawing/2014/main" id="{7B4312AE-B598-4F7D-9588-22789B4D456E}"/>
              </a:ext>
            </a:extLst>
          </p:cNvPr>
          <p:cNvSpPr>
            <a:spLocks noGrp="1"/>
          </p:cNvSpPr>
          <p:nvPr>
            <p:ph type="body" sz="quarter" idx="1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6" name="Text Placeholder 155">
            <a:extLst>
              <a:ext uri="{FF2B5EF4-FFF2-40B4-BE49-F238E27FC236}">
                <a16:creationId xmlns:a16="http://schemas.microsoft.com/office/drawing/2014/main" id="{965B6A5F-EFB3-465C-B420-7F1AF4B3983F}"/>
              </a:ext>
            </a:extLst>
          </p:cNvPr>
          <p:cNvSpPr>
            <a:spLocks noGrp="1"/>
          </p:cNvSpPr>
          <p:nvPr>
            <p:ph type="body" sz="quarter" idx="1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7" name="Text Placeholder 156">
            <a:extLst>
              <a:ext uri="{FF2B5EF4-FFF2-40B4-BE49-F238E27FC236}">
                <a16:creationId xmlns:a16="http://schemas.microsoft.com/office/drawing/2014/main" id="{1C071AB8-F9E8-4AB0-B947-5092857BA3DA}"/>
              </a:ext>
            </a:extLst>
          </p:cNvPr>
          <p:cNvSpPr>
            <a:spLocks noGrp="1"/>
          </p:cNvSpPr>
          <p:nvPr>
            <p:ph type="body" sz="quarter" idx="1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8" name="Text Placeholder 157">
            <a:extLst>
              <a:ext uri="{FF2B5EF4-FFF2-40B4-BE49-F238E27FC236}">
                <a16:creationId xmlns:a16="http://schemas.microsoft.com/office/drawing/2014/main" id="{8491C63D-C406-41D6-B2B2-52E5D3112336}"/>
              </a:ext>
            </a:extLst>
          </p:cNvPr>
          <p:cNvSpPr>
            <a:spLocks noGrp="1"/>
          </p:cNvSpPr>
          <p:nvPr>
            <p:ph type="body" sz="quarter" idx="1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9" name="Text Placeholder 158">
            <a:extLst>
              <a:ext uri="{FF2B5EF4-FFF2-40B4-BE49-F238E27FC236}">
                <a16:creationId xmlns:a16="http://schemas.microsoft.com/office/drawing/2014/main" id="{7BA5C3B3-51FE-4695-AE8D-0EF2970655B6}"/>
              </a:ext>
            </a:extLst>
          </p:cNvPr>
          <p:cNvSpPr>
            <a:spLocks noGrp="1"/>
          </p:cNvSpPr>
          <p:nvPr>
            <p:ph type="body" sz="quarter" idx="1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0" name="Text Placeholder 159">
            <a:extLst>
              <a:ext uri="{FF2B5EF4-FFF2-40B4-BE49-F238E27FC236}">
                <a16:creationId xmlns:a16="http://schemas.microsoft.com/office/drawing/2014/main" id="{0A5518AD-06D0-4CA3-ADCF-F48C0E5674DB}"/>
              </a:ext>
            </a:extLst>
          </p:cNvPr>
          <p:cNvSpPr>
            <a:spLocks noGrp="1"/>
          </p:cNvSpPr>
          <p:nvPr>
            <p:ph type="body" sz="quarter" idx="1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1" name="Text Placeholder 160">
            <a:extLst>
              <a:ext uri="{FF2B5EF4-FFF2-40B4-BE49-F238E27FC236}">
                <a16:creationId xmlns:a16="http://schemas.microsoft.com/office/drawing/2014/main" id="{6F826A76-4C86-42CA-8B1B-93068B0A8251}"/>
              </a:ext>
            </a:extLst>
          </p:cNvPr>
          <p:cNvSpPr>
            <a:spLocks noGrp="1"/>
          </p:cNvSpPr>
          <p:nvPr>
            <p:ph type="body" sz="quarter" idx="1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2" name="Text Placeholder 161">
            <a:extLst>
              <a:ext uri="{FF2B5EF4-FFF2-40B4-BE49-F238E27FC236}">
                <a16:creationId xmlns:a16="http://schemas.microsoft.com/office/drawing/2014/main" id="{28BA695B-2B65-472C-8A43-5618DF1E4828}"/>
              </a:ext>
            </a:extLst>
          </p:cNvPr>
          <p:cNvSpPr>
            <a:spLocks noGrp="1"/>
          </p:cNvSpPr>
          <p:nvPr>
            <p:ph type="body" sz="quarter" idx="1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1" name="Text Placeholder 170">
            <a:extLst>
              <a:ext uri="{FF2B5EF4-FFF2-40B4-BE49-F238E27FC236}">
                <a16:creationId xmlns:a16="http://schemas.microsoft.com/office/drawing/2014/main" id="{93AD0E83-473F-471D-B0AE-519FA05FF472}"/>
              </a:ext>
            </a:extLst>
          </p:cNvPr>
          <p:cNvSpPr>
            <a:spLocks noGrp="1"/>
          </p:cNvSpPr>
          <p:nvPr>
            <p:ph type="body" sz="quarter" idx="146"/>
          </p:nvPr>
        </p:nvSpPr>
        <p:spPr/>
        <p:txBody>
          <a:bodyPr/>
          <a:lstStyle/>
          <a:p>
            <a:r>
              <a:rPr lang="en-US" sz="1800" dirty="0"/>
              <a:t>Dr Rowena Hill</a:t>
            </a:r>
          </a:p>
        </p:txBody>
      </p:sp>
      <p:sp>
        <p:nvSpPr>
          <p:cNvPr id="172" name="Text Placeholder 171">
            <a:extLst>
              <a:ext uri="{FF2B5EF4-FFF2-40B4-BE49-F238E27FC236}">
                <a16:creationId xmlns:a16="http://schemas.microsoft.com/office/drawing/2014/main" id="{FCBA2433-17ED-455E-AF36-4BB8281617FB}"/>
              </a:ext>
            </a:extLst>
          </p:cNvPr>
          <p:cNvSpPr>
            <a:spLocks noGrp="1"/>
          </p:cNvSpPr>
          <p:nvPr>
            <p:ph type="body" sz="quarter" idx="147"/>
          </p:nvPr>
        </p:nvSpPr>
        <p:spPr>
          <a:xfrm>
            <a:off x="5413793" y="4656547"/>
            <a:ext cx="1411627" cy="460306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Regional DCC and PCC / CC Forums</a:t>
            </a:r>
          </a:p>
        </p:txBody>
      </p:sp>
      <p:sp>
        <p:nvSpPr>
          <p:cNvPr id="173" name="Text Placeholder 172">
            <a:extLst>
              <a:ext uri="{FF2B5EF4-FFF2-40B4-BE49-F238E27FC236}">
                <a16:creationId xmlns:a16="http://schemas.microsoft.com/office/drawing/2014/main" id="{859F6222-1BA3-4D78-BE76-AE0D1E648945}"/>
              </a:ext>
            </a:extLst>
          </p:cNvPr>
          <p:cNvSpPr>
            <a:spLocks noGrp="1"/>
          </p:cNvSpPr>
          <p:nvPr>
            <p:ph type="body" sz="quarter" idx="148"/>
          </p:nvPr>
        </p:nvSpPr>
        <p:spPr>
          <a:xfrm>
            <a:off x="6810018" y="3767969"/>
            <a:ext cx="1411627" cy="168474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NTU</a:t>
            </a:r>
          </a:p>
        </p:txBody>
      </p:sp>
      <p:sp>
        <p:nvSpPr>
          <p:cNvPr id="174" name="Text Placeholder 173">
            <a:extLst>
              <a:ext uri="{FF2B5EF4-FFF2-40B4-BE49-F238E27FC236}">
                <a16:creationId xmlns:a16="http://schemas.microsoft.com/office/drawing/2014/main" id="{DE9BF32C-A281-40B8-85F1-E5C40E019DD7}"/>
              </a:ext>
            </a:extLst>
          </p:cNvPr>
          <p:cNvSpPr>
            <a:spLocks noGrp="1"/>
          </p:cNvSpPr>
          <p:nvPr>
            <p:ph type="body" sz="quarter" idx="149"/>
          </p:nvPr>
        </p:nvSpPr>
        <p:spPr>
          <a:xfrm>
            <a:off x="9790773" y="4329728"/>
            <a:ext cx="1411627" cy="168474"/>
          </a:xfrm>
        </p:spPr>
        <p:txBody>
          <a:bodyPr/>
          <a:lstStyle/>
          <a:p>
            <a:r>
              <a:rPr lang="en-US" sz="1800" dirty="0"/>
              <a:t>Supt. Mark Housley</a:t>
            </a:r>
          </a:p>
        </p:txBody>
      </p:sp>
      <p:sp>
        <p:nvSpPr>
          <p:cNvPr id="175" name="Text Placeholder 174">
            <a:extLst>
              <a:ext uri="{FF2B5EF4-FFF2-40B4-BE49-F238E27FC236}">
                <a16:creationId xmlns:a16="http://schemas.microsoft.com/office/drawing/2014/main" id="{BB697849-28AD-4927-9D6A-54436BBEA77F}"/>
              </a:ext>
            </a:extLst>
          </p:cNvPr>
          <p:cNvSpPr>
            <a:spLocks noGrp="1"/>
          </p:cNvSpPr>
          <p:nvPr>
            <p:ph type="body" sz="quarter" idx="150"/>
          </p:nvPr>
        </p:nvSpPr>
        <p:spPr>
          <a:xfrm>
            <a:off x="8291538" y="4979784"/>
            <a:ext cx="1411627" cy="274138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DCC Rachel Swann</a:t>
            </a:r>
          </a:p>
        </p:txBody>
      </p:sp>
      <p:sp>
        <p:nvSpPr>
          <p:cNvPr id="103" name="Picture Placeholder 102" descr="picture placeholder">
            <a:extLst>
              <a:ext uri="{FF2B5EF4-FFF2-40B4-BE49-F238E27FC236}">
                <a16:creationId xmlns:a16="http://schemas.microsoft.com/office/drawing/2014/main" id="{047DE060-C02A-473A-9126-89B16E479D7E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1340726" y="2463423"/>
            <a:ext cx="484869" cy="396000"/>
          </a:xfrm>
        </p:spPr>
      </p:sp>
      <p:sp>
        <p:nvSpPr>
          <p:cNvPr id="177" name="Picture Placeholder 176" descr="picture placeholder">
            <a:extLst>
              <a:ext uri="{FF2B5EF4-FFF2-40B4-BE49-F238E27FC236}">
                <a16:creationId xmlns:a16="http://schemas.microsoft.com/office/drawing/2014/main" id="{FC329432-E1CA-423F-90E3-A421B5BC0FC0}"/>
              </a:ext>
            </a:extLst>
          </p:cNvPr>
          <p:cNvSpPr>
            <a:spLocks noGrp="1"/>
          </p:cNvSpPr>
          <p:nvPr>
            <p:ph type="pic" sz="quarter" idx="154"/>
          </p:nvPr>
        </p:nvSpPr>
        <p:spPr>
          <a:xfrm>
            <a:off x="332706" y="2463423"/>
            <a:ext cx="484869" cy="396000"/>
          </a:xfrm>
        </p:spPr>
      </p:sp>
      <p:sp>
        <p:nvSpPr>
          <p:cNvPr id="178" name="Picture Placeholder 177" descr="picture placeholder">
            <a:extLst>
              <a:ext uri="{FF2B5EF4-FFF2-40B4-BE49-F238E27FC236}">
                <a16:creationId xmlns:a16="http://schemas.microsoft.com/office/drawing/2014/main" id="{142C8943-4192-431E-8F94-7A930D47F589}"/>
              </a:ext>
            </a:extLst>
          </p:cNvPr>
          <p:cNvSpPr>
            <a:spLocks noGrp="1"/>
          </p:cNvSpPr>
          <p:nvPr>
            <p:ph type="pic" sz="quarter" idx="155"/>
          </p:nvPr>
        </p:nvSpPr>
        <p:spPr>
          <a:xfrm>
            <a:off x="2410865" y="2485804"/>
            <a:ext cx="484869" cy="396000"/>
          </a:xfrm>
        </p:spPr>
      </p:sp>
      <p:sp>
        <p:nvSpPr>
          <p:cNvPr id="179" name="Picture Placeholder 178" descr="picture placeholder">
            <a:extLst>
              <a:ext uri="{FF2B5EF4-FFF2-40B4-BE49-F238E27FC236}">
                <a16:creationId xmlns:a16="http://schemas.microsoft.com/office/drawing/2014/main" id="{3A258BFD-0F9F-49C8-BA94-0EAA0FE6C7AC}"/>
              </a:ext>
            </a:extLst>
          </p:cNvPr>
          <p:cNvSpPr>
            <a:spLocks noGrp="1"/>
          </p:cNvSpPr>
          <p:nvPr>
            <p:ph type="pic" sz="quarter" idx="156"/>
          </p:nvPr>
        </p:nvSpPr>
        <p:spPr>
          <a:xfrm>
            <a:off x="3499441" y="2522609"/>
            <a:ext cx="484869" cy="396000"/>
          </a:xfrm>
        </p:spPr>
      </p:sp>
      <p:sp>
        <p:nvSpPr>
          <p:cNvPr id="180" name="Picture Placeholder 179" descr="picture placeholder">
            <a:extLst>
              <a:ext uri="{FF2B5EF4-FFF2-40B4-BE49-F238E27FC236}">
                <a16:creationId xmlns:a16="http://schemas.microsoft.com/office/drawing/2014/main" id="{03F0AE64-814C-4896-9AA3-7BE6010F8660}"/>
              </a:ext>
            </a:extLst>
          </p:cNvPr>
          <p:cNvSpPr>
            <a:spLocks noGrp="1"/>
          </p:cNvSpPr>
          <p:nvPr>
            <p:ph type="pic" sz="quarter" idx="157"/>
          </p:nvPr>
        </p:nvSpPr>
        <p:spPr>
          <a:xfrm>
            <a:off x="8183919" y="2485804"/>
            <a:ext cx="484869" cy="396000"/>
          </a:xfrm>
        </p:spPr>
      </p:sp>
      <p:sp>
        <p:nvSpPr>
          <p:cNvPr id="181" name="Picture Placeholder 180" descr="picture placeholder">
            <a:extLst>
              <a:ext uri="{FF2B5EF4-FFF2-40B4-BE49-F238E27FC236}">
                <a16:creationId xmlns:a16="http://schemas.microsoft.com/office/drawing/2014/main" id="{FB4FF013-5EC1-4641-9559-9C4F50A689A8}"/>
              </a:ext>
            </a:extLst>
          </p:cNvPr>
          <p:cNvSpPr>
            <a:spLocks noGrp="1"/>
          </p:cNvSpPr>
          <p:nvPr>
            <p:ph type="pic" sz="quarter" idx="158"/>
          </p:nvPr>
        </p:nvSpPr>
        <p:spPr>
          <a:xfrm>
            <a:off x="6750047" y="2416402"/>
            <a:ext cx="484869" cy="396000"/>
          </a:xfrm>
        </p:spPr>
      </p:sp>
      <p:sp>
        <p:nvSpPr>
          <p:cNvPr id="182" name="Picture Placeholder 181" descr="picture placeholder">
            <a:extLst>
              <a:ext uri="{FF2B5EF4-FFF2-40B4-BE49-F238E27FC236}">
                <a16:creationId xmlns:a16="http://schemas.microsoft.com/office/drawing/2014/main" id="{6569CB6A-5729-43D5-95D6-915E62DD804E}"/>
              </a:ext>
            </a:extLst>
          </p:cNvPr>
          <p:cNvSpPr>
            <a:spLocks noGrp="1"/>
          </p:cNvSpPr>
          <p:nvPr>
            <p:ph type="pic" sz="quarter" idx="159"/>
          </p:nvPr>
        </p:nvSpPr>
        <p:spPr>
          <a:xfrm>
            <a:off x="9366604" y="2470313"/>
            <a:ext cx="484869" cy="396000"/>
          </a:xfrm>
        </p:spPr>
      </p:sp>
      <p:sp>
        <p:nvSpPr>
          <p:cNvPr id="183" name="Picture Placeholder 182" descr="picture placeholder">
            <a:extLst>
              <a:ext uri="{FF2B5EF4-FFF2-40B4-BE49-F238E27FC236}">
                <a16:creationId xmlns:a16="http://schemas.microsoft.com/office/drawing/2014/main" id="{B7A6D35D-1B79-42A2-AF02-62D496037C22}"/>
              </a:ext>
            </a:extLst>
          </p:cNvPr>
          <p:cNvSpPr>
            <a:spLocks noGrp="1"/>
          </p:cNvSpPr>
          <p:nvPr>
            <p:ph type="pic" sz="quarter" idx="160"/>
          </p:nvPr>
        </p:nvSpPr>
        <p:spPr>
          <a:xfrm>
            <a:off x="10608839" y="2441683"/>
            <a:ext cx="484869" cy="396000"/>
          </a:xfrm>
        </p:spPr>
      </p:sp>
      <p:sp>
        <p:nvSpPr>
          <p:cNvPr id="104" name="Picture Placeholder 103" descr="picture placeholder">
            <a:extLst>
              <a:ext uri="{FF2B5EF4-FFF2-40B4-BE49-F238E27FC236}">
                <a16:creationId xmlns:a16="http://schemas.microsoft.com/office/drawing/2014/main" id="{7FC6C411-4E3A-4D9E-B725-93BB17EDDAB1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1716935" y="2472624"/>
            <a:ext cx="528000" cy="396000"/>
          </a:xfrm>
        </p:spPr>
      </p:sp>
      <p:sp>
        <p:nvSpPr>
          <p:cNvPr id="115" name="Picture Placeholder 114" descr="picture placeholder">
            <a:extLst>
              <a:ext uri="{FF2B5EF4-FFF2-40B4-BE49-F238E27FC236}">
                <a16:creationId xmlns:a16="http://schemas.microsoft.com/office/drawing/2014/main" id="{5C789FD2-BD0D-48EF-87A4-3EB715E3B3FD}"/>
              </a:ext>
            </a:extLst>
          </p:cNvPr>
          <p:cNvSpPr>
            <a:spLocks noGrp="1"/>
          </p:cNvSpPr>
          <p:nvPr>
            <p:ph type="pic" sz="quarter" idx="87"/>
          </p:nvPr>
        </p:nvSpPr>
        <p:spPr>
          <a:xfrm>
            <a:off x="8580770" y="2478321"/>
            <a:ext cx="528000" cy="396000"/>
          </a:xfrm>
        </p:spPr>
      </p:sp>
      <p:sp>
        <p:nvSpPr>
          <p:cNvPr id="184" name="Text Placeholder 173">
            <a:extLst>
              <a:ext uri="{FF2B5EF4-FFF2-40B4-BE49-F238E27FC236}">
                <a16:creationId xmlns:a16="http://schemas.microsoft.com/office/drawing/2014/main" id="{23C9715B-DDA6-46D0-A3B4-A4ECB4D95D6A}"/>
              </a:ext>
            </a:extLst>
          </p:cNvPr>
          <p:cNvSpPr txBox="1">
            <a:spLocks/>
          </p:cNvSpPr>
          <p:nvPr/>
        </p:nvSpPr>
        <p:spPr>
          <a:xfrm>
            <a:off x="9763528" y="3614440"/>
            <a:ext cx="1445570" cy="111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7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</a:rPr>
              <a:t>LINCS POLICE</a:t>
            </a:r>
            <a:endParaRPr lang="en-US" dirty="0"/>
          </a:p>
        </p:txBody>
      </p:sp>
      <p:sp>
        <p:nvSpPr>
          <p:cNvPr id="186" name="Text Placeholder 136">
            <a:extLst>
              <a:ext uri="{FF2B5EF4-FFF2-40B4-BE49-F238E27FC236}">
                <a16:creationId xmlns:a16="http://schemas.microsoft.com/office/drawing/2014/main" id="{75978C45-8359-4728-A47F-A6590CE59425}"/>
              </a:ext>
            </a:extLst>
          </p:cNvPr>
          <p:cNvSpPr txBox="1">
            <a:spLocks/>
          </p:cNvSpPr>
          <p:nvPr/>
        </p:nvSpPr>
        <p:spPr>
          <a:xfrm>
            <a:off x="7951277" y="3115641"/>
            <a:ext cx="2092147" cy="5807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FMS: UNDERSTANDING DEMAND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4842C0-0E8C-4DDA-B139-319D441F931E}"/>
              </a:ext>
            </a:extLst>
          </p:cNvPr>
          <p:cNvSpPr txBox="1"/>
          <p:nvPr/>
        </p:nvSpPr>
        <p:spPr>
          <a:xfrm>
            <a:off x="0" y="977583"/>
            <a:ext cx="1219200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De Montfort University     University of Derby	University of Leicester     University of Lincoln     Loughborough University</a:t>
            </a:r>
          </a:p>
          <a:p>
            <a:endParaRPr lang="en-US" dirty="0"/>
          </a:p>
          <a:p>
            <a:r>
              <a:rPr lang="en-US" dirty="0"/>
              <a:t>      University of Lincoln        University of Northampton         University of Nottingham         </a:t>
            </a:r>
            <a:r>
              <a:rPr lang="en-US" dirty="0" err="1"/>
              <a:t>Nottingham</a:t>
            </a:r>
            <a:r>
              <a:rPr lang="en-US" dirty="0"/>
              <a:t> Trent University</a:t>
            </a:r>
          </a:p>
          <a:p>
            <a:endParaRPr lang="en-US" dirty="0"/>
          </a:p>
          <a:p>
            <a:r>
              <a:rPr lang="en-US" dirty="0"/>
              <a:t> Derbyshire Constabulary    Leicestershire Police    Lincolnshire Police   </a:t>
            </a:r>
            <a:r>
              <a:rPr lang="en-US" dirty="0" err="1"/>
              <a:t>Northamptonshire</a:t>
            </a:r>
            <a:r>
              <a:rPr lang="en-US" dirty="0"/>
              <a:t> Police     Nottinghamshire Police</a:t>
            </a:r>
          </a:p>
          <a:p>
            <a:endParaRPr lang="en-US" dirty="0"/>
          </a:p>
          <a:p>
            <a:r>
              <a:rPr lang="en-US" dirty="0"/>
              <a:t>                                                                      East Midlands Special Operations Unit            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4631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2" descr="Company logo">
            <a:extLst>
              <a:ext uri="{FF2B5EF4-FFF2-40B4-BE49-F238E27FC236}">
                <a16:creationId xmlns:a16="http://schemas.microsoft.com/office/drawing/2014/main" id="{6198B488-3622-7841-87BD-B58291C73D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851603"/>
            <a:ext cx="1938528" cy="3931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5C665F-537D-4B74-92F8-96ED80122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00" y="1514007"/>
            <a:ext cx="4585780" cy="562443"/>
          </a:xfrm>
        </p:spPr>
        <p:txBody>
          <a:bodyPr>
            <a:normAutofit/>
          </a:bodyPr>
          <a:lstStyle/>
          <a:p>
            <a:r>
              <a:rPr lang="en-US" dirty="0"/>
              <a:t>The story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CFCBA-E6B8-4ECB-B191-23EF347394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0" y="2171700"/>
            <a:ext cx="5032694" cy="3635590"/>
          </a:xfrm>
        </p:spPr>
        <p:txBody>
          <a:bodyPr>
            <a:normAutofit/>
          </a:bodyPr>
          <a:lstStyle/>
          <a:p>
            <a:r>
              <a:rPr lang="en-US" sz="2800" dirty="0"/>
              <a:t>Inspired by SIPR (Scottish Institute for Policing Research)</a:t>
            </a:r>
          </a:p>
          <a:p>
            <a:r>
              <a:rPr lang="en-US" sz="2800" dirty="0"/>
              <a:t>Funded by Home Office &amp; HEFCE 2015-2017</a:t>
            </a:r>
          </a:p>
          <a:p>
            <a:r>
              <a:rPr lang="en-US" sz="2800" dirty="0"/>
              <a:t>Now funded by EM Police    (web &amp; 24 hrs. per week  regional manager)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192BF-F3A7-4D6F-9228-FC825EC15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992E78-339D-4915-8137-7171BCE0F1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" y="536965"/>
            <a:ext cx="31242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34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PowerPoint Infographics Sampler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52401"/>
            <a:ext cx="488800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EMPAC 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IN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ACTION</a:t>
            </a:r>
          </a:p>
          <a:p>
            <a:endParaRPr lang="en-US" sz="2800" b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r>
              <a:rPr lang="en-US" sz="40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STATISTICS</a:t>
            </a:r>
            <a:r>
              <a:rPr lang="en-US" sz="28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 </a:t>
            </a: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3639" y="1555793"/>
            <a:ext cx="2286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8F107D-C65C-4E74-A93E-2FDE0AB44614}"/>
              </a:ext>
            </a:extLst>
          </p:cNvPr>
          <p:cNvSpPr txBox="1"/>
          <p:nvPr/>
        </p:nvSpPr>
        <p:spPr>
          <a:xfrm>
            <a:off x="5319072" y="95416"/>
            <a:ext cx="6500502" cy="3108543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The only police academic collaboration in Europe with a national media partner: </a:t>
            </a:r>
            <a:r>
              <a:rPr lang="en-US" sz="2800" i="1" dirty="0"/>
              <a:t>Police Professional, </a:t>
            </a:r>
            <a:r>
              <a:rPr lang="en-US" sz="2800" dirty="0"/>
              <a:t>UK’s biggest selling policing publication </a:t>
            </a:r>
          </a:p>
          <a:p>
            <a:r>
              <a:rPr lang="en-US" sz="2800" dirty="0"/>
              <a:t>50000 readers a month </a:t>
            </a:r>
          </a:p>
          <a:p>
            <a:r>
              <a:rPr lang="en-US" sz="2800" dirty="0"/>
              <a:t>40 features showcasing policing research</a:t>
            </a:r>
          </a:p>
          <a:p>
            <a:r>
              <a:rPr lang="en-US" sz="2800" dirty="0"/>
              <a:t>2 million hits</a:t>
            </a:r>
            <a:endParaRPr lang="en-GB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B34628-03AB-41D1-984D-AEF7E3226F38}"/>
              </a:ext>
            </a:extLst>
          </p:cNvPr>
          <p:cNvSpPr txBox="1"/>
          <p:nvPr/>
        </p:nvSpPr>
        <p:spPr>
          <a:xfrm>
            <a:off x="186444" y="2700757"/>
            <a:ext cx="3314823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EMPAC web 4000 hits a month</a:t>
            </a:r>
          </a:p>
          <a:p>
            <a:r>
              <a:rPr lang="en-US" sz="2800" dirty="0"/>
              <a:t>89 features of regional policing research</a:t>
            </a:r>
            <a:endParaRPr lang="en-GB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78C984-995F-4E97-A565-DB62D61D8E10}"/>
              </a:ext>
            </a:extLst>
          </p:cNvPr>
          <p:cNvSpPr txBox="1"/>
          <p:nvPr/>
        </p:nvSpPr>
        <p:spPr>
          <a:xfrm>
            <a:off x="351085" y="5282615"/>
            <a:ext cx="3903415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27 Research projects delivered</a:t>
            </a:r>
            <a:endParaRPr lang="en-GB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1ABC2B-042C-4A19-9937-EDE6A8568BED}"/>
              </a:ext>
            </a:extLst>
          </p:cNvPr>
          <p:cNvSpPr txBox="1"/>
          <p:nvPr/>
        </p:nvSpPr>
        <p:spPr>
          <a:xfrm>
            <a:off x="3501267" y="3305060"/>
            <a:ext cx="4125118" cy="181588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19 products contributed to College of Policing Police Knowledge Fund national catalogue</a:t>
            </a:r>
            <a:endParaRPr lang="en-GB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627A4B-A8CB-4CDC-8CA9-7E840B5A330A}"/>
              </a:ext>
            </a:extLst>
          </p:cNvPr>
          <p:cNvSpPr txBox="1"/>
          <p:nvPr/>
        </p:nvSpPr>
        <p:spPr>
          <a:xfrm>
            <a:off x="8160133" y="3143519"/>
            <a:ext cx="4031867" cy="1815882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30 Policing Research Fellows supported though postgraduate qualifications at zero cost</a:t>
            </a:r>
            <a:endParaRPr lang="en-GB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FA19BD-5815-4399-95AD-A12FFF67658F}"/>
              </a:ext>
            </a:extLst>
          </p:cNvPr>
          <p:cNvSpPr txBox="1"/>
          <p:nvPr/>
        </p:nvSpPr>
        <p:spPr>
          <a:xfrm>
            <a:off x="10205545" y="5759669"/>
            <a:ext cx="1881352" cy="1098331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84241F-BD8D-49A1-9DFA-34086B66C476}"/>
              </a:ext>
            </a:extLst>
          </p:cNvPr>
          <p:cNvSpPr txBox="1"/>
          <p:nvPr/>
        </p:nvSpPr>
        <p:spPr>
          <a:xfrm>
            <a:off x="4781517" y="5052056"/>
            <a:ext cx="3668110" cy="1815882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EMPAC’s Impact Capacity Rating model adopted nationally via College of Policing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57288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27CA9-EF21-4425-9CDC-8F56F60EC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7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4561C7-B4AA-4FEA-A3BC-8E38382E81DE}"/>
              </a:ext>
            </a:extLst>
          </p:cNvPr>
          <p:cNvPicPr/>
          <p:nvPr/>
        </p:nvPicPr>
        <p:blipFill rotWithShape="1">
          <a:blip r:embed="rId2"/>
          <a:srcRect l="59064" t="24718" r="19981" b="6192"/>
          <a:stretch/>
        </p:blipFill>
        <p:spPr bwMode="auto">
          <a:xfrm>
            <a:off x="3827720" y="0"/>
            <a:ext cx="5202865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B23D0F-F105-4D21-B8BA-D0AD4836C536}"/>
              </a:ext>
            </a:extLst>
          </p:cNvPr>
          <p:cNvSpPr txBox="1"/>
          <p:nvPr/>
        </p:nvSpPr>
        <p:spPr>
          <a:xfrm>
            <a:off x="680484" y="1041991"/>
            <a:ext cx="27942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Taken from the College of Policing’s national review of police academic collaboration best practice (2018)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19833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B37E1-F9A3-4DAE-8651-1F67369BE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Showcase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C8B5F5D-4DED-486E-AD3C-6533999123D0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40454" y="1268953"/>
            <a:ext cx="8128799" cy="333242"/>
          </a:xfrm>
        </p:spPr>
        <p:txBody>
          <a:bodyPr/>
          <a:lstStyle/>
          <a:p>
            <a:r>
              <a:rPr lang="en-US" i="1" dirty="0"/>
              <a:t>Driving policing research and innovation across the East Midlands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D39A442-EAC4-4F9B-B80E-420D7D36ED2E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6257132" y="4435517"/>
            <a:ext cx="2286000" cy="315146"/>
          </a:xfrm>
        </p:spPr>
        <p:txBody>
          <a:bodyPr>
            <a:normAutofit fontScale="92500"/>
          </a:bodyPr>
          <a:lstStyle/>
          <a:p>
            <a:r>
              <a:rPr lang="en-US" dirty="0"/>
              <a:t>Feature 3 </a:t>
            </a:r>
            <a:r>
              <a:rPr lang="en-US" dirty="0" err="1"/>
              <a:t>Netgraph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ABC038-A233-47DB-BEFD-F6D7371611F6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6257132" y="3324286"/>
            <a:ext cx="2286000" cy="334918"/>
          </a:xfrm>
        </p:spPr>
        <p:txBody>
          <a:bodyPr>
            <a:normAutofit fontScale="92500"/>
          </a:bodyPr>
          <a:lstStyle/>
          <a:p>
            <a:r>
              <a:rPr lang="en-US" dirty="0"/>
              <a:t>Feature 2 Demand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06C2CB1-F5EE-46DA-A614-0B0153DDBA4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828088" y="1580444"/>
            <a:ext cx="2862817" cy="357731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sz="1800" dirty="0"/>
              <a:t>Dr Chloe Holloway,         University of Nottingham</a:t>
            </a:r>
          </a:p>
          <a:p>
            <a:r>
              <a:rPr lang="en-US" sz="1800" dirty="0"/>
              <a:t>Inspector Duncan Collins, Nottinghamshire Police</a:t>
            </a:r>
          </a:p>
          <a:p>
            <a:endParaRPr lang="en-US" sz="1800" dirty="0"/>
          </a:p>
          <a:p>
            <a:r>
              <a:rPr lang="en-US" sz="1800" dirty="0"/>
              <a:t>Dr Rowena Hill,             Nottingham Trent University</a:t>
            </a:r>
          </a:p>
          <a:p>
            <a:r>
              <a:rPr lang="en-US" sz="1800" dirty="0"/>
              <a:t>Superintendent Mark Housley,     Lincolnshire Police</a:t>
            </a:r>
          </a:p>
          <a:p>
            <a:endParaRPr lang="en-US" sz="1800" dirty="0"/>
          </a:p>
          <a:p>
            <a:r>
              <a:rPr lang="en-US" sz="1800" dirty="0"/>
              <a:t>Mel Morris, CBE</a:t>
            </a:r>
          </a:p>
          <a:p>
            <a:r>
              <a:rPr lang="en-US" sz="1800" dirty="0"/>
              <a:t>Joe </a:t>
            </a:r>
            <a:r>
              <a:rPr lang="en-US" sz="1800" dirty="0" err="1"/>
              <a:t>Jaroch</a:t>
            </a:r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136C6-3C0D-4842-BA27-4952FADF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053E1135-8B37-4CB3-A4FA-F923A89F4BB8}"/>
              </a:ext>
            </a:extLst>
          </p:cNvPr>
          <p:cNvSpPr txBox="1">
            <a:spLocks/>
          </p:cNvSpPr>
          <p:nvPr/>
        </p:nvSpPr>
        <p:spPr>
          <a:xfrm>
            <a:off x="6257132" y="2186780"/>
            <a:ext cx="2286000" cy="334918"/>
          </a:xfrm>
          <a:prstGeom prst="rect">
            <a:avLst/>
          </a:prstGeom>
        </p:spPr>
        <p:txBody>
          <a:bodyPr vert="horz" lIns="0" tIns="0" rIns="0" bIns="0" rtlCol="0" anchor="b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Feature 1 Custody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685CE4-4EC7-4E9D-9D7B-44D0C16020C1}"/>
              </a:ext>
            </a:extLst>
          </p:cNvPr>
          <p:cNvSpPr txBox="1"/>
          <p:nvPr/>
        </p:nvSpPr>
        <p:spPr>
          <a:xfrm>
            <a:off x="952500" y="2186780"/>
            <a:ext cx="4742657" cy="3231654"/>
          </a:xfrm>
          <a:prstGeom prst="rect">
            <a:avLst/>
          </a:prstGeom>
          <a:solidFill>
            <a:schemeClr val="tx2">
              <a:lumMod val="75000"/>
            </a:schemeClr>
          </a:solidFill>
          <a:ln w="762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sz="2400" dirty="0"/>
              <a:t>High impact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High relevance       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Cutting-edge innovation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421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2" descr="Company logo">
            <a:extLst>
              <a:ext uri="{FF2B5EF4-FFF2-40B4-BE49-F238E27FC236}">
                <a16:creationId xmlns:a16="http://schemas.microsoft.com/office/drawing/2014/main" id="{6198B488-3622-7841-87BD-B58291C73D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851603"/>
            <a:ext cx="1938528" cy="3931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5C665F-537D-4B74-92F8-96ED80122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CFCBA-E6B8-4ECB-B191-23EF3473943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How can we </a:t>
            </a:r>
            <a:r>
              <a:rPr lang="en-US" sz="2800" dirty="0" err="1"/>
              <a:t>industrialise</a:t>
            </a:r>
            <a:r>
              <a:rPr lang="en-US" sz="2800" dirty="0"/>
              <a:t> our collaboration?</a:t>
            </a:r>
          </a:p>
          <a:p>
            <a:r>
              <a:rPr lang="en-US" sz="2800" dirty="0"/>
              <a:t>The leading police academic collaboration in the UK</a:t>
            </a:r>
          </a:p>
          <a:p>
            <a:r>
              <a:rPr lang="en-US" sz="2800" dirty="0"/>
              <a:t>East Midlands as the most progressive policing region</a:t>
            </a:r>
          </a:p>
          <a:p>
            <a:r>
              <a:rPr lang="en-US" sz="2800" dirty="0"/>
              <a:t>More research investment into the East Midlands social lab 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192BF-F3A7-4D6F-9228-FC825EC15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992E78-339D-4915-8137-7171BCE0F1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465840"/>
            <a:ext cx="31242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60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1">
      <a:dk1>
        <a:sysClr val="windowText" lastClr="000000"/>
      </a:dk1>
      <a:lt1>
        <a:srgbClr val="FFFFFF"/>
      </a:lt1>
      <a:dk2>
        <a:srgbClr val="00BBFF"/>
      </a:dk2>
      <a:lt2>
        <a:srgbClr val="FFAA27"/>
      </a:lt2>
      <a:accent1>
        <a:srgbClr val="001431"/>
      </a:accent1>
      <a:accent2>
        <a:srgbClr val="D14C00"/>
      </a:accent2>
      <a:accent3>
        <a:srgbClr val="142F5C"/>
      </a:accent3>
      <a:accent4>
        <a:srgbClr val="FFC000"/>
      </a:accent4>
      <a:accent5>
        <a:srgbClr val="5E441C"/>
      </a:accent5>
      <a:accent6>
        <a:srgbClr val="149F2F"/>
      </a:accent6>
      <a:hlink>
        <a:srgbClr val="00BBFF"/>
      </a:hlink>
      <a:folHlink>
        <a:srgbClr val="00BBFF"/>
      </a:folHlink>
    </a:clrScheme>
    <a:fontScheme name="Custom 12">
      <a:majorFont>
        <a:latin typeface="Book Antiqua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33968143_Colorful abstract pitch deck_SL_V1.potx" id="{82DEFF5A-EF7C-4DEA-909F-5E1EA892F8BB}" vid="{E161E2B0-1454-45FC-8BCB-8D4146D2D2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48EA396-5485-4BE7-B653-403710320F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C431E4-CEEE-4471-A938-06556DE848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42A88D8-11C9-4E54-8CC3-A25581E9EC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Colorful abstract pitch deck</Template>
  <TotalTime>0</TotalTime>
  <Words>403</Words>
  <Application>Microsoft Office PowerPoint</Application>
  <PresentationFormat>Widescreen</PresentationFormat>
  <Paragraphs>95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Book Antiqua</vt:lpstr>
      <vt:lpstr>Calibri</vt:lpstr>
      <vt:lpstr>Franklin Gothic Book</vt:lpstr>
      <vt:lpstr>Wingdings</vt:lpstr>
      <vt:lpstr>Office Theme</vt:lpstr>
      <vt:lpstr>East Midlands Police Academic Collaboration</vt:lpstr>
      <vt:lpstr>Our purpose</vt:lpstr>
      <vt:lpstr>Strategic governance</vt:lpstr>
      <vt:lpstr>PowerPoint Presentation</vt:lpstr>
      <vt:lpstr>The story so far</vt:lpstr>
      <vt:lpstr>PowerPoint Infographics Sampler</vt:lpstr>
      <vt:lpstr>PowerPoint Presentation</vt:lpstr>
      <vt:lpstr>Showcase</vt:lpstr>
      <vt:lpstr>Where next?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2020-03-10T15:18:17Z</dcterms:created>
  <dcterms:modified xsi:type="dcterms:W3CDTF">2020-04-13T17:48:06Z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